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21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0" d="100"/>
          <a:sy n="70" d="100"/>
        </p:scale>
        <p:origin x="71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4C7E2-A6ED-4F98-A42C-4C53EB93F4BA}" type="datetimeFigureOut">
              <a:rPr lang="zh-CN" altLang="en-US" smtClean="0"/>
              <a:t>2017/9/21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52F45-B89E-4BCA-89CC-D233EEA7D78A}" type="slidenum">
              <a:rPr lang="zh-CN" altLang="en-US" smtClean="0"/>
              <a:t>‹#›</a:t>
            </a:fld>
            <a:endParaRPr lang="zh-CN" altLang="en-US"/>
          </a:p>
        </p:txBody>
      </p:sp>
    </p:spTree>
    <p:extLst>
      <p:ext uri="{BB962C8B-B14F-4D97-AF65-F5344CB8AC3E}">
        <p14:creationId xmlns:p14="http://schemas.microsoft.com/office/powerpoint/2010/main" val="3576604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a:t>
            </a:fld>
            <a:endParaRPr lang="zh-CN" altLang="en-US"/>
          </a:p>
        </p:txBody>
      </p:sp>
    </p:spTree>
    <p:extLst>
      <p:ext uri="{BB962C8B-B14F-4D97-AF65-F5344CB8AC3E}">
        <p14:creationId xmlns:p14="http://schemas.microsoft.com/office/powerpoint/2010/main" val="114019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10</a:t>
            </a:fld>
            <a:endParaRPr lang="zh-CN" altLang="en-US"/>
          </a:p>
        </p:txBody>
      </p:sp>
    </p:spTree>
    <p:extLst>
      <p:ext uri="{BB962C8B-B14F-4D97-AF65-F5344CB8AC3E}">
        <p14:creationId xmlns:p14="http://schemas.microsoft.com/office/powerpoint/2010/main" val="3659716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11</a:t>
            </a:fld>
            <a:endParaRPr lang="zh-CN" altLang="en-US"/>
          </a:p>
        </p:txBody>
      </p:sp>
    </p:spTree>
    <p:extLst>
      <p:ext uri="{BB962C8B-B14F-4D97-AF65-F5344CB8AC3E}">
        <p14:creationId xmlns:p14="http://schemas.microsoft.com/office/powerpoint/2010/main" val="665486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12</a:t>
            </a:fld>
            <a:endParaRPr lang="zh-CN" altLang="en-US"/>
          </a:p>
        </p:txBody>
      </p:sp>
    </p:spTree>
    <p:extLst>
      <p:ext uri="{BB962C8B-B14F-4D97-AF65-F5344CB8AC3E}">
        <p14:creationId xmlns:p14="http://schemas.microsoft.com/office/powerpoint/2010/main" val="1199846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13</a:t>
            </a:fld>
            <a:endParaRPr lang="zh-CN" altLang="en-US"/>
          </a:p>
        </p:txBody>
      </p:sp>
    </p:spTree>
    <p:extLst>
      <p:ext uri="{BB962C8B-B14F-4D97-AF65-F5344CB8AC3E}">
        <p14:creationId xmlns:p14="http://schemas.microsoft.com/office/powerpoint/2010/main" val="195265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14</a:t>
            </a:fld>
            <a:endParaRPr lang="zh-CN" altLang="en-US"/>
          </a:p>
        </p:txBody>
      </p:sp>
    </p:spTree>
    <p:extLst>
      <p:ext uri="{BB962C8B-B14F-4D97-AF65-F5344CB8AC3E}">
        <p14:creationId xmlns:p14="http://schemas.microsoft.com/office/powerpoint/2010/main" val="3610883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15</a:t>
            </a:fld>
            <a:endParaRPr lang="zh-CN" altLang="en-US"/>
          </a:p>
        </p:txBody>
      </p:sp>
    </p:spTree>
    <p:extLst>
      <p:ext uri="{BB962C8B-B14F-4D97-AF65-F5344CB8AC3E}">
        <p14:creationId xmlns:p14="http://schemas.microsoft.com/office/powerpoint/2010/main" val="1834341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16</a:t>
            </a:fld>
            <a:endParaRPr lang="zh-CN" altLang="en-US"/>
          </a:p>
        </p:txBody>
      </p:sp>
    </p:spTree>
    <p:extLst>
      <p:ext uri="{BB962C8B-B14F-4D97-AF65-F5344CB8AC3E}">
        <p14:creationId xmlns:p14="http://schemas.microsoft.com/office/powerpoint/2010/main" val="3305252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17</a:t>
            </a:fld>
            <a:endParaRPr lang="zh-CN" altLang="en-US"/>
          </a:p>
        </p:txBody>
      </p:sp>
    </p:spTree>
    <p:extLst>
      <p:ext uri="{BB962C8B-B14F-4D97-AF65-F5344CB8AC3E}">
        <p14:creationId xmlns:p14="http://schemas.microsoft.com/office/powerpoint/2010/main" val="968881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18</a:t>
            </a:fld>
            <a:endParaRPr lang="zh-CN" altLang="en-US"/>
          </a:p>
        </p:txBody>
      </p:sp>
    </p:spTree>
    <p:extLst>
      <p:ext uri="{BB962C8B-B14F-4D97-AF65-F5344CB8AC3E}">
        <p14:creationId xmlns:p14="http://schemas.microsoft.com/office/powerpoint/2010/main" val="3835543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19</a:t>
            </a:fld>
            <a:endParaRPr lang="zh-CN" altLang="en-US"/>
          </a:p>
        </p:txBody>
      </p:sp>
    </p:spTree>
    <p:extLst>
      <p:ext uri="{BB962C8B-B14F-4D97-AF65-F5344CB8AC3E}">
        <p14:creationId xmlns:p14="http://schemas.microsoft.com/office/powerpoint/2010/main" val="19028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AA34F-696F-426D-A686-AFBB4B86D21F}" type="slidenum">
              <a:rPr lang="zh-CN" altLang="en-US" smtClean="0"/>
              <a:t>2</a:t>
            </a:fld>
            <a:endParaRPr lang="zh-CN" altLang="en-US"/>
          </a:p>
        </p:txBody>
      </p:sp>
    </p:spTree>
    <p:extLst>
      <p:ext uri="{BB962C8B-B14F-4D97-AF65-F5344CB8AC3E}">
        <p14:creationId xmlns:p14="http://schemas.microsoft.com/office/powerpoint/2010/main" val="1177995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20</a:t>
            </a:fld>
            <a:endParaRPr lang="zh-CN" altLang="en-US"/>
          </a:p>
        </p:txBody>
      </p:sp>
    </p:spTree>
    <p:extLst>
      <p:ext uri="{BB962C8B-B14F-4D97-AF65-F5344CB8AC3E}">
        <p14:creationId xmlns:p14="http://schemas.microsoft.com/office/powerpoint/2010/main" val="1831481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21</a:t>
            </a:fld>
            <a:endParaRPr lang="zh-CN" altLang="en-US"/>
          </a:p>
        </p:txBody>
      </p:sp>
    </p:spTree>
    <p:extLst>
      <p:ext uri="{BB962C8B-B14F-4D97-AF65-F5344CB8AC3E}">
        <p14:creationId xmlns:p14="http://schemas.microsoft.com/office/powerpoint/2010/main" val="2384343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22</a:t>
            </a:fld>
            <a:endParaRPr lang="zh-CN" altLang="en-US"/>
          </a:p>
        </p:txBody>
      </p:sp>
    </p:spTree>
    <p:extLst>
      <p:ext uri="{BB962C8B-B14F-4D97-AF65-F5344CB8AC3E}">
        <p14:creationId xmlns:p14="http://schemas.microsoft.com/office/powerpoint/2010/main" val="273074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23</a:t>
            </a:fld>
            <a:endParaRPr lang="zh-CN" altLang="en-US"/>
          </a:p>
        </p:txBody>
      </p:sp>
    </p:spTree>
    <p:extLst>
      <p:ext uri="{BB962C8B-B14F-4D97-AF65-F5344CB8AC3E}">
        <p14:creationId xmlns:p14="http://schemas.microsoft.com/office/powerpoint/2010/main" val="1470847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24</a:t>
            </a:fld>
            <a:endParaRPr lang="zh-CN" altLang="en-US"/>
          </a:p>
        </p:txBody>
      </p:sp>
    </p:spTree>
    <p:extLst>
      <p:ext uri="{BB962C8B-B14F-4D97-AF65-F5344CB8AC3E}">
        <p14:creationId xmlns:p14="http://schemas.microsoft.com/office/powerpoint/2010/main" val="2622771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25</a:t>
            </a:fld>
            <a:endParaRPr lang="zh-CN" altLang="en-US"/>
          </a:p>
        </p:txBody>
      </p:sp>
    </p:spTree>
    <p:extLst>
      <p:ext uri="{BB962C8B-B14F-4D97-AF65-F5344CB8AC3E}">
        <p14:creationId xmlns:p14="http://schemas.microsoft.com/office/powerpoint/2010/main" val="2281004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26</a:t>
            </a:fld>
            <a:endParaRPr lang="zh-CN" altLang="en-US"/>
          </a:p>
        </p:txBody>
      </p:sp>
    </p:spTree>
    <p:extLst>
      <p:ext uri="{BB962C8B-B14F-4D97-AF65-F5344CB8AC3E}">
        <p14:creationId xmlns:p14="http://schemas.microsoft.com/office/powerpoint/2010/main" val="3885735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27</a:t>
            </a:fld>
            <a:endParaRPr lang="zh-CN" altLang="en-US"/>
          </a:p>
        </p:txBody>
      </p:sp>
    </p:spTree>
    <p:extLst>
      <p:ext uri="{BB962C8B-B14F-4D97-AF65-F5344CB8AC3E}">
        <p14:creationId xmlns:p14="http://schemas.microsoft.com/office/powerpoint/2010/main" val="49245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28</a:t>
            </a:fld>
            <a:endParaRPr lang="zh-CN" altLang="en-US"/>
          </a:p>
        </p:txBody>
      </p:sp>
    </p:spTree>
    <p:extLst>
      <p:ext uri="{BB962C8B-B14F-4D97-AF65-F5344CB8AC3E}">
        <p14:creationId xmlns:p14="http://schemas.microsoft.com/office/powerpoint/2010/main" val="2578013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29</a:t>
            </a:fld>
            <a:endParaRPr lang="zh-CN" altLang="en-US"/>
          </a:p>
        </p:txBody>
      </p:sp>
    </p:spTree>
    <p:extLst>
      <p:ext uri="{BB962C8B-B14F-4D97-AF65-F5344CB8AC3E}">
        <p14:creationId xmlns:p14="http://schemas.microsoft.com/office/powerpoint/2010/main" val="1318607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3</a:t>
            </a:fld>
            <a:endParaRPr lang="zh-CN" altLang="en-US"/>
          </a:p>
        </p:txBody>
      </p:sp>
    </p:spTree>
    <p:extLst>
      <p:ext uri="{BB962C8B-B14F-4D97-AF65-F5344CB8AC3E}">
        <p14:creationId xmlns:p14="http://schemas.microsoft.com/office/powerpoint/2010/main" val="194615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30</a:t>
            </a:fld>
            <a:endParaRPr lang="zh-CN" altLang="en-US"/>
          </a:p>
        </p:txBody>
      </p:sp>
    </p:spTree>
    <p:extLst>
      <p:ext uri="{BB962C8B-B14F-4D97-AF65-F5344CB8AC3E}">
        <p14:creationId xmlns:p14="http://schemas.microsoft.com/office/powerpoint/2010/main" val="9539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4</a:t>
            </a:fld>
            <a:endParaRPr lang="zh-CN" altLang="en-US"/>
          </a:p>
        </p:txBody>
      </p:sp>
    </p:spTree>
    <p:extLst>
      <p:ext uri="{BB962C8B-B14F-4D97-AF65-F5344CB8AC3E}">
        <p14:creationId xmlns:p14="http://schemas.microsoft.com/office/powerpoint/2010/main" val="32284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5</a:t>
            </a:fld>
            <a:endParaRPr lang="zh-CN" altLang="en-US"/>
          </a:p>
        </p:txBody>
      </p:sp>
    </p:spTree>
    <p:extLst>
      <p:ext uri="{BB962C8B-B14F-4D97-AF65-F5344CB8AC3E}">
        <p14:creationId xmlns:p14="http://schemas.microsoft.com/office/powerpoint/2010/main" val="232798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6</a:t>
            </a:fld>
            <a:endParaRPr lang="zh-CN" altLang="en-US"/>
          </a:p>
        </p:txBody>
      </p:sp>
    </p:spTree>
    <p:extLst>
      <p:ext uri="{BB962C8B-B14F-4D97-AF65-F5344CB8AC3E}">
        <p14:creationId xmlns:p14="http://schemas.microsoft.com/office/powerpoint/2010/main" val="902108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7</a:t>
            </a:fld>
            <a:endParaRPr lang="zh-CN" altLang="en-US"/>
          </a:p>
        </p:txBody>
      </p:sp>
    </p:spTree>
    <p:extLst>
      <p:ext uri="{BB962C8B-B14F-4D97-AF65-F5344CB8AC3E}">
        <p14:creationId xmlns:p14="http://schemas.microsoft.com/office/powerpoint/2010/main" val="2123716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8</a:t>
            </a:fld>
            <a:endParaRPr lang="zh-CN" altLang="en-US"/>
          </a:p>
        </p:txBody>
      </p:sp>
    </p:spTree>
    <p:extLst>
      <p:ext uri="{BB962C8B-B14F-4D97-AF65-F5344CB8AC3E}">
        <p14:creationId xmlns:p14="http://schemas.microsoft.com/office/powerpoint/2010/main" val="104823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A52F45-B89E-4BCA-89CC-D233EEA7D78A}" type="slidenum">
              <a:rPr lang="zh-CN" altLang="en-US" smtClean="0"/>
              <a:t>9</a:t>
            </a:fld>
            <a:endParaRPr lang="zh-CN" altLang="en-US"/>
          </a:p>
        </p:txBody>
      </p:sp>
    </p:spTree>
    <p:extLst>
      <p:ext uri="{BB962C8B-B14F-4D97-AF65-F5344CB8AC3E}">
        <p14:creationId xmlns:p14="http://schemas.microsoft.com/office/powerpoint/2010/main" val="387366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9572605"/>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3135830622"/>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4187472791"/>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4141412101"/>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255325684"/>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3451543883"/>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4024522092"/>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603417687"/>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472296356"/>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2226483157"/>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1DC0FEA-3286-49AC-916C-C32785F11E1C}" type="datetimeFigureOut">
              <a:rPr lang="zh-CN" altLang="en-US" smtClean="0"/>
              <a:t>2017/9/21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2972715641"/>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DC0FEA-3286-49AC-916C-C32785F11E1C}" type="datetimeFigureOut">
              <a:rPr lang="zh-CN" altLang="en-US" smtClean="0"/>
              <a:t>2017/9/21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5F6E3-368D-4658-BEF7-96218F3AB308}" type="slidenum">
              <a:rPr lang="zh-CN" altLang="en-US" smtClean="0"/>
              <a:t>‹#›</a:t>
            </a:fld>
            <a:endParaRPr lang="zh-CN" altLang="en-US"/>
          </a:p>
        </p:txBody>
      </p:sp>
    </p:spTree>
    <p:extLst>
      <p:ext uri="{BB962C8B-B14F-4D97-AF65-F5344CB8AC3E}">
        <p14:creationId xmlns:p14="http://schemas.microsoft.com/office/powerpoint/2010/main" val="637910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jpe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cstate="print">
            <a:extLs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3" name="Freeform 23"/>
          <p:cNvSpPr>
            <a:spLocks noEditPoints="1"/>
          </p:cNvSpPr>
          <p:nvPr/>
        </p:nvSpPr>
        <p:spPr bwMode="auto">
          <a:xfrm>
            <a:off x="3694359" y="344932"/>
            <a:ext cx="4645930" cy="4643333"/>
          </a:xfrm>
          <a:custGeom>
            <a:avLst/>
            <a:gdLst>
              <a:gd name="T0" fmla="*/ 649 w 755"/>
              <a:gd name="T1" fmla="*/ 221 h 754"/>
              <a:gd name="T2" fmla="*/ 644 w 755"/>
              <a:gd name="T3" fmla="*/ 215 h 754"/>
              <a:gd name="T4" fmla="*/ 585 w 755"/>
              <a:gd name="T5" fmla="*/ 86 h 754"/>
              <a:gd name="T6" fmla="*/ 544 w 755"/>
              <a:gd name="T7" fmla="*/ 38 h 754"/>
              <a:gd name="T8" fmla="*/ 566 w 755"/>
              <a:gd name="T9" fmla="*/ 85 h 754"/>
              <a:gd name="T10" fmla="*/ 485 w 755"/>
              <a:gd name="T11" fmla="*/ 79 h 754"/>
              <a:gd name="T12" fmla="*/ 377 w 755"/>
              <a:gd name="T13" fmla="*/ 0 h 754"/>
              <a:gd name="T14" fmla="*/ 297 w 755"/>
              <a:gd name="T15" fmla="*/ 7 h 754"/>
              <a:gd name="T16" fmla="*/ 173 w 755"/>
              <a:gd name="T17" fmla="*/ 84 h 754"/>
              <a:gd name="T18" fmla="*/ 170 w 755"/>
              <a:gd name="T19" fmla="*/ 85 h 754"/>
              <a:gd name="T20" fmla="*/ 157 w 755"/>
              <a:gd name="T21" fmla="*/ 130 h 754"/>
              <a:gd name="T22" fmla="*/ 104 w 755"/>
              <a:gd name="T23" fmla="*/ 221 h 754"/>
              <a:gd name="T24" fmla="*/ 1 w 755"/>
              <a:gd name="T25" fmla="*/ 377 h 754"/>
              <a:gd name="T26" fmla="*/ 88 w 755"/>
              <a:gd name="T27" fmla="*/ 411 h 754"/>
              <a:gd name="T28" fmla="*/ 38 w 755"/>
              <a:gd name="T29" fmla="*/ 540 h 754"/>
              <a:gd name="T30" fmla="*/ 168 w 755"/>
              <a:gd name="T31" fmla="*/ 662 h 754"/>
              <a:gd name="T32" fmla="*/ 169 w 755"/>
              <a:gd name="T33" fmla="*/ 670 h 754"/>
              <a:gd name="T34" fmla="*/ 188 w 755"/>
              <a:gd name="T35" fmla="*/ 669 h 754"/>
              <a:gd name="T36" fmla="*/ 298 w 755"/>
              <a:gd name="T37" fmla="*/ 748 h 754"/>
              <a:gd name="T38" fmla="*/ 377 w 755"/>
              <a:gd name="T39" fmla="*/ 674 h 754"/>
              <a:gd name="T40" fmla="*/ 480 w 755"/>
              <a:gd name="T41" fmla="*/ 671 h 754"/>
              <a:gd name="T42" fmla="*/ 490 w 755"/>
              <a:gd name="T43" fmla="*/ 672 h 754"/>
              <a:gd name="T44" fmla="*/ 541 w 755"/>
              <a:gd name="T45" fmla="*/ 719 h 754"/>
              <a:gd name="T46" fmla="*/ 631 w 755"/>
              <a:gd name="T47" fmla="*/ 661 h 754"/>
              <a:gd name="T48" fmla="*/ 643 w 755"/>
              <a:gd name="T49" fmla="*/ 538 h 754"/>
              <a:gd name="T50" fmla="*/ 650 w 755"/>
              <a:gd name="T51" fmla="*/ 533 h 754"/>
              <a:gd name="T52" fmla="*/ 755 w 755"/>
              <a:gd name="T53" fmla="*/ 377 h 754"/>
              <a:gd name="T54" fmla="*/ 504 w 755"/>
              <a:gd name="T55" fmla="*/ 373 h 754"/>
              <a:gd name="T56" fmla="*/ 645 w 755"/>
              <a:gd name="T57" fmla="*/ 225 h 754"/>
              <a:gd name="T58" fmla="*/ 383 w 755"/>
              <a:gd name="T59" fmla="*/ 502 h 754"/>
              <a:gd name="T60" fmla="*/ 504 w 755"/>
              <a:gd name="T61" fmla="*/ 383 h 754"/>
              <a:gd name="T62" fmla="*/ 256 w 755"/>
              <a:gd name="T63" fmla="*/ 378 h 754"/>
              <a:gd name="T64" fmla="*/ 266 w 755"/>
              <a:gd name="T65" fmla="*/ 510 h 754"/>
              <a:gd name="T66" fmla="*/ 377 w 755"/>
              <a:gd name="T67" fmla="*/ 257 h 754"/>
              <a:gd name="T68" fmla="*/ 256 w 755"/>
              <a:gd name="T69" fmla="*/ 243 h 754"/>
              <a:gd name="T70" fmla="*/ 489 w 755"/>
              <a:gd name="T71" fmla="*/ 245 h 754"/>
              <a:gd name="T72" fmla="*/ 564 w 755"/>
              <a:gd name="T73" fmla="*/ 86 h 754"/>
              <a:gd name="T74" fmla="*/ 639 w 755"/>
              <a:gd name="T75" fmla="*/ 220 h 754"/>
              <a:gd name="T76" fmla="*/ 491 w 755"/>
              <a:gd name="T77" fmla="*/ 85 h 754"/>
              <a:gd name="T78" fmla="*/ 503 w 755"/>
              <a:gd name="T79" fmla="*/ 238 h 754"/>
              <a:gd name="T80" fmla="*/ 378 w 755"/>
              <a:gd name="T81" fmla="*/ 90 h 754"/>
              <a:gd name="T82" fmla="*/ 377 w 755"/>
              <a:gd name="T83" fmla="*/ 90 h 754"/>
              <a:gd name="T84" fmla="*/ 268 w 755"/>
              <a:gd name="T85" fmla="*/ 89 h 754"/>
              <a:gd name="T86" fmla="*/ 173 w 755"/>
              <a:gd name="T87" fmla="*/ 95 h 754"/>
              <a:gd name="T88" fmla="*/ 251 w 755"/>
              <a:gd name="T89" fmla="*/ 238 h 754"/>
              <a:gd name="T90" fmla="*/ 114 w 755"/>
              <a:gd name="T91" fmla="*/ 217 h 754"/>
              <a:gd name="T92" fmla="*/ 245 w 755"/>
              <a:gd name="T93" fmla="*/ 243 h 754"/>
              <a:gd name="T94" fmla="*/ 86 w 755"/>
              <a:gd name="T95" fmla="*/ 377 h 754"/>
              <a:gd name="T96" fmla="*/ 246 w 755"/>
              <a:gd name="T97" fmla="*/ 378 h 754"/>
              <a:gd name="T98" fmla="*/ 110 w 755"/>
              <a:gd name="T99" fmla="*/ 528 h 754"/>
              <a:gd name="T100" fmla="*/ 169 w 755"/>
              <a:gd name="T101" fmla="*/ 661 h 754"/>
              <a:gd name="T102" fmla="*/ 251 w 755"/>
              <a:gd name="T103" fmla="*/ 518 h 754"/>
              <a:gd name="T104" fmla="*/ 268 w 755"/>
              <a:gd name="T105" fmla="*/ 666 h 754"/>
              <a:gd name="T106" fmla="*/ 373 w 755"/>
              <a:gd name="T107" fmla="*/ 503 h 754"/>
              <a:gd name="T108" fmla="*/ 475 w 755"/>
              <a:gd name="T109" fmla="*/ 670 h 754"/>
              <a:gd name="T110" fmla="*/ 458 w 755"/>
              <a:gd name="T111" fmla="*/ 507 h 754"/>
              <a:gd name="T112" fmla="*/ 480 w 755"/>
              <a:gd name="T113" fmla="*/ 670 h 754"/>
              <a:gd name="T114" fmla="*/ 490 w 755"/>
              <a:gd name="T115" fmla="*/ 670 h 754"/>
              <a:gd name="T116" fmla="*/ 639 w 755"/>
              <a:gd name="T117" fmla="*/ 533 h 754"/>
              <a:gd name="T118" fmla="*/ 639 w 755"/>
              <a:gd name="T119" fmla="*/ 532 h 754"/>
              <a:gd name="T120" fmla="*/ 508 w 755"/>
              <a:gd name="T121" fmla="*/ 378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5" h="754">
                <a:moveTo>
                  <a:pt x="755" y="377"/>
                </a:moveTo>
                <a:cubicBezTo>
                  <a:pt x="727" y="377"/>
                  <a:pt x="702" y="377"/>
                  <a:pt x="679" y="377"/>
                </a:cubicBezTo>
                <a:cubicBezTo>
                  <a:pt x="679" y="374"/>
                  <a:pt x="677" y="372"/>
                  <a:pt x="675" y="372"/>
                </a:cubicBezTo>
                <a:cubicBezTo>
                  <a:pt x="672" y="363"/>
                  <a:pt x="670" y="353"/>
                  <a:pt x="667" y="344"/>
                </a:cubicBezTo>
                <a:cubicBezTo>
                  <a:pt x="657" y="305"/>
                  <a:pt x="650" y="266"/>
                  <a:pt x="646" y="225"/>
                </a:cubicBezTo>
                <a:cubicBezTo>
                  <a:pt x="648" y="224"/>
                  <a:pt x="649" y="223"/>
                  <a:pt x="649" y="221"/>
                </a:cubicBezTo>
                <a:cubicBezTo>
                  <a:pt x="653" y="220"/>
                  <a:pt x="658" y="220"/>
                  <a:pt x="662" y="220"/>
                </a:cubicBezTo>
                <a:cubicBezTo>
                  <a:pt x="679" y="218"/>
                  <a:pt x="698" y="217"/>
                  <a:pt x="717" y="215"/>
                </a:cubicBezTo>
                <a:cubicBezTo>
                  <a:pt x="717" y="214"/>
                  <a:pt x="717" y="214"/>
                  <a:pt x="717" y="214"/>
                </a:cubicBezTo>
                <a:cubicBezTo>
                  <a:pt x="703" y="215"/>
                  <a:pt x="690" y="217"/>
                  <a:pt x="677" y="218"/>
                </a:cubicBezTo>
                <a:cubicBezTo>
                  <a:pt x="668" y="218"/>
                  <a:pt x="658" y="219"/>
                  <a:pt x="649" y="220"/>
                </a:cubicBezTo>
                <a:cubicBezTo>
                  <a:pt x="649" y="217"/>
                  <a:pt x="647" y="215"/>
                  <a:pt x="644" y="215"/>
                </a:cubicBezTo>
                <a:cubicBezTo>
                  <a:pt x="644" y="215"/>
                  <a:pt x="643" y="215"/>
                  <a:pt x="642" y="216"/>
                </a:cubicBezTo>
                <a:cubicBezTo>
                  <a:pt x="630" y="199"/>
                  <a:pt x="619" y="181"/>
                  <a:pt x="611" y="162"/>
                </a:cubicBezTo>
                <a:cubicBezTo>
                  <a:pt x="601" y="141"/>
                  <a:pt x="593" y="117"/>
                  <a:pt x="586" y="90"/>
                </a:cubicBezTo>
                <a:cubicBezTo>
                  <a:pt x="586" y="90"/>
                  <a:pt x="586" y="90"/>
                  <a:pt x="586" y="90"/>
                </a:cubicBezTo>
                <a:cubicBezTo>
                  <a:pt x="586" y="89"/>
                  <a:pt x="586" y="88"/>
                  <a:pt x="586" y="87"/>
                </a:cubicBezTo>
                <a:cubicBezTo>
                  <a:pt x="586" y="87"/>
                  <a:pt x="585" y="86"/>
                  <a:pt x="585" y="86"/>
                </a:cubicBezTo>
                <a:cubicBezTo>
                  <a:pt x="600" y="89"/>
                  <a:pt x="615" y="91"/>
                  <a:pt x="631" y="93"/>
                </a:cubicBezTo>
                <a:cubicBezTo>
                  <a:pt x="629" y="92"/>
                  <a:pt x="629" y="92"/>
                  <a:pt x="629" y="92"/>
                </a:cubicBezTo>
                <a:cubicBezTo>
                  <a:pt x="613" y="90"/>
                  <a:pt x="599" y="88"/>
                  <a:pt x="585" y="85"/>
                </a:cubicBezTo>
                <a:cubicBezTo>
                  <a:pt x="585" y="85"/>
                  <a:pt x="585" y="85"/>
                  <a:pt x="585" y="85"/>
                </a:cubicBezTo>
                <a:cubicBezTo>
                  <a:pt x="585" y="85"/>
                  <a:pt x="585" y="85"/>
                  <a:pt x="585" y="85"/>
                </a:cubicBezTo>
                <a:cubicBezTo>
                  <a:pt x="571" y="71"/>
                  <a:pt x="558" y="56"/>
                  <a:pt x="544" y="38"/>
                </a:cubicBezTo>
                <a:cubicBezTo>
                  <a:pt x="541" y="36"/>
                  <a:pt x="541" y="36"/>
                  <a:pt x="541" y="36"/>
                </a:cubicBezTo>
                <a:cubicBezTo>
                  <a:pt x="555" y="54"/>
                  <a:pt x="569" y="71"/>
                  <a:pt x="583" y="85"/>
                </a:cubicBezTo>
                <a:cubicBezTo>
                  <a:pt x="583" y="85"/>
                  <a:pt x="583" y="85"/>
                  <a:pt x="583" y="85"/>
                </a:cubicBezTo>
                <a:cubicBezTo>
                  <a:pt x="582" y="84"/>
                  <a:pt x="582" y="84"/>
                  <a:pt x="581" y="84"/>
                </a:cubicBezTo>
                <a:cubicBezTo>
                  <a:pt x="580" y="84"/>
                  <a:pt x="580" y="84"/>
                  <a:pt x="579" y="85"/>
                </a:cubicBezTo>
                <a:cubicBezTo>
                  <a:pt x="574" y="85"/>
                  <a:pt x="570" y="85"/>
                  <a:pt x="566" y="85"/>
                </a:cubicBezTo>
                <a:cubicBezTo>
                  <a:pt x="539" y="85"/>
                  <a:pt x="515" y="85"/>
                  <a:pt x="490" y="83"/>
                </a:cubicBezTo>
                <a:cubicBezTo>
                  <a:pt x="490" y="81"/>
                  <a:pt x="488" y="79"/>
                  <a:pt x="486" y="79"/>
                </a:cubicBezTo>
                <a:cubicBezTo>
                  <a:pt x="477" y="58"/>
                  <a:pt x="468" y="33"/>
                  <a:pt x="459" y="7"/>
                </a:cubicBezTo>
                <a:cubicBezTo>
                  <a:pt x="457" y="6"/>
                  <a:pt x="457" y="6"/>
                  <a:pt x="457" y="6"/>
                </a:cubicBezTo>
                <a:cubicBezTo>
                  <a:pt x="461" y="16"/>
                  <a:pt x="464" y="24"/>
                  <a:pt x="467" y="33"/>
                </a:cubicBezTo>
                <a:cubicBezTo>
                  <a:pt x="473" y="49"/>
                  <a:pt x="479" y="65"/>
                  <a:pt x="485" y="79"/>
                </a:cubicBezTo>
                <a:cubicBezTo>
                  <a:pt x="483" y="79"/>
                  <a:pt x="481" y="81"/>
                  <a:pt x="480" y="83"/>
                </a:cubicBezTo>
                <a:cubicBezTo>
                  <a:pt x="447" y="84"/>
                  <a:pt x="415" y="84"/>
                  <a:pt x="383" y="83"/>
                </a:cubicBezTo>
                <a:cubicBezTo>
                  <a:pt x="382" y="81"/>
                  <a:pt x="380" y="80"/>
                  <a:pt x="378" y="80"/>
                </a:cubicBezTo>
                <a:cubicBezTo>
                  <a:pt x="378" y="55"/>
                  <a:pt x="378" y="29"/>
                  <a:pt x="378" y="0"/>
                </a:cubicBezTo>
                <a:cubicBezTo>
                  <a:pt x="378" y="0"/>
                  <a:pt x="378" y="0"/>
                  <a:pt x="378" y="0"/>
                </a:cubicBezTo>
                <a:cubicBezTo>
                  <a:pt x="377" y="0"/>
                  <a:pt x="377" y="0"/>
                  <a:pt x="377" y="0"/>
                </a:cubicBezTo>
                <a:cubicBezTo>
                  <a:pt x="377" y="29"/>
                  <a:pt x="377" y="55"/>
                  <a:pt x="377" y="80"/>
                </a:cubicBezTo>
                <a:cubicBezTo>
                  <a:pt x="375" y="80"/>
                  <a:pt x="373" y="81"/>
                  <a:pt x="373" y="83"/>
                </a:cubicBezTo>
                <a:cubicBezTo>
                  <a:pt x="340" y="84"/>
                  <a:pt x="307" y="84"/>
                  <a:pt x="273" y="83"/>
                </a:cubicBezTo>
                <a:cubicBezTo>
                  <a:pt x="273" y="81"/>
                  <a:pt x="272" y="80"/>
                  <a:pt x="270" y="79"/>
                </a:cubicBezTo>
                <a:cubicBezTo>
                  <a:pt x="279" y="58"/>
                  <a:pt x="288" y="33"/>
                  <a:pt x="298" y="6"/>
                </a:cubicBezTo>
                <a:cubicBezTo>
                  <a:pt x="297" y="7"/>
                  <a:pt x="297" y="7"/>
                  <a:pt x="297" y="7"/>
                </a:cubicBezTo>
                <a:cubicBezTo>
                  <a:pt x="287" y="33"/>
                  <a:pt x="278" y="58"/>
                  <a:pt x="269" y="79"/>
                </a:cubicBezTo>
                <a:cubicBezTo>
                  <a:pt x="269" y="79"/>
                  <a:pt x="269" y="79"/>
                  <a:pt x="268" y="79"/>
                </a:cubicBezTo>
                <a:cubicBezTo>
                  <a:pt x="266" y="79"/>
                  <a:pt x="264" y="81"/>
                  <a:pt x="263" y="83"/>
                </a:cubicBezTo>
                <a:cubicBezTo>
                  <a:pt x="237" y="85"/>
                  <a:pt x="211" y="86"/>
                  <a:pt x="182" y="85"/>
                </a:cubicBezTo>
                <a:cubicBezTo>
                  <a:pt x="180" y="85"/>
                  <a:pt x="177" y="85"/>
                  <a:pt x="175" y="85"/>
                </a:cubicBezTo>
                <a:cubicBezTo>
                  <a:pt x="174" y="84"/>
                  <a:pt x="174" y="84"/>
                  <a:pt x="173" y="84"/>
                </a:cubicBezTo>
                <a:cubicBezTo>
                  <a:pt x="173" y="84"/>
                  <a:pt x="173" y="84"/>
                  <a:pt x="172" y="84"/>
                </a:cubicBezTo>
                <a:cubicBezTo>
                  <a:pt x="187" y="70"/>
                  <a:pt x="200" y="54"/>
                  <a:pt x="214" y="36"/>
                </a:cubicBezTo>
                <a:cubicBezTo>
                  <a:pt x="211" y="38"/>
                  <a:pt x="211" y="38"/>
                  <a:pt x="211" y="38"/>
                </a:cubicBezTo>
                <a:cubicBezTo>
                  <a:pt x="198" y="56"/>
                  <a:pt x="184" y="71"/>
                  <a:pt x="170" y="85"/>
                </a:cubicBezTo>
                <a:cubicBezTo>
                  <a:pt x="170" y="85"/>
                  <a:pt x="170" y="85"/>
                  <a:pt x="170" y="85"/>
                </a:cubicBezTo>
                <a:cubicBezTo>
                  <a:pt x="170" y="85"/>
                  <a:pt x="170" y="85"/>
                  <a:pt x="170" y="85"/>
                </a:cubicBezTo>
                <a:cubicBezTo>
                  <a:pt x="156" y="88"/>
                  <a:pt x="142" y="90"/>
                  <a:pt x="126" y="92"/>
                </a:cubicBezTo>
                <a:cubicBezTo>
                  <a:pt x="124" y="93"/>
                  <a:pt x="124" y="93"/>
                  <a:pt x="124" y="93"/>
                </a:cubicBezTo>
                <a:cubicBezTo>
                  <a:pt x="140" y="91"/>
                  <a:pt x="155" y="89"/>
                  <a:pt x="169" y="86"/>
                </a:cubicBezTo>
                <a:cubicBezTo>
                  <a:pt x="168" y="87"/>
                  <a:pt x="168" y="88"/>
                  <a:pt x="168" y="90"/>
                </a:cubicBezTo>
                <a:cubicBezTo>
                  <a:pt x="168" y="90"/>
                  <a:pt x="168" y="91"/>
                  <a:pt x="168" y="92"/>
                </a:cubicBezTo>
                <a:cubicBezTo>
                  <a:pt x="165" y="106"/>
                  <a:pt x="161" y="118"/>
                  <a:pt x="157" y="130"/>
                </a:cubicBezTo>
                <a:cubicBezTo>
                  <a:pt x="146" y="163"/>
                  <a:pt x="132" y="190"/>
                  <a:pt x="113" y="216"/>
                </a:cubicBezTo>
                <a:cubicBezTo>
                  <a:pt x="112" y="215"/>
                  <a:pt x="111" y="215"/>
                  <a:pt x="110" y="215"/>
                </a:cubicBezTo>
                <a:cubicBezTo>
                  <a:pt x="107" y="215"/>
                  <a:pt x="105" y="217"/>
                  <a:pt x="104" y="220"/>
                </a:cubicBezTo>
                <a:cubicBezTo>
                  <a:pt x="84" y="218"/>
                  <a:pt x="62" y="216"/>
                  <a:pt x="38" y="214"/>
                </a:cubicBezTo>
                <a:cubicBezTo>
                  <a:pt x="38" y="215"/>
                  <a:pt x="38" y="215"/>
                  <a:pt x="38" y="215"/>
                </a:cubicBezTo>
                <a:cubicBezTo>
                  <a:pt x="62" y="217"/>
                  <a:pt x="84" y="219"/>
                  <a:pt x="104" y="221"/>
                </a:cubicBezTo>
                <a:cubicBezTo>
                  <a:pt x="105" y="223"/>
                  <a:pt x="107" y="225"/>
                  <a:pt x="109" y="225"/>
                </a:cubicBezTo>
                <a:cubicBezTo>
                  <a:pt x="107" y="249"/>
                  <a:pt x="104" y="272"/>
                  <a:pt x="99" y="294"/>
                </a:cubicBezTo>
                <a:cubicBezTo>
                  <a:pt x="94" y="320"/>
                  <a:pt x="88" y="345"/>
                  <a:pt x="81" y="372"/>
                </a:cubicBezTo>
                <a:cubicBezTo>
                  <a:pt x="81" y="372"/>
                  <a:pt x="81" y="372"/>
                  <a:pt x="81" y="372"/>
                </a:cubicBezTo>
                <a:cubicBezTo>
                  <a:pt x="78" y="372"/>
                  <a:pt x="75" y="374"/>
                  <a:pt x="75" y="377"/>
                </a:cubicBezTo>
                <a:cubicBezTo>
                  <a:pt x="52" y="377"/>
                  <a:pt x="28" y="377"/>
                  <a:pt x="1" y="377"/>
                </a:cubicBezTo>
                <a:cubicBezTo>
                  <a:pt x="0" y="377"/>
                  <a:pt x="0" y="377"/>
                  <a:pt x="0" y="377"/>
                </a:cubicBezTo>
                <a:cubicBezTo>
                  <a:pt x="0" y="377"/>
                  <a:pt x="0" y="377"/>
                  <a:pt x="0" y="377"/>
                </a:cubicBezTo>
                <a:cubicBezTo>
                  <a:pt x="1" y="378"/>
                  <a:pt x="1" y="378"/>
                  <a:pt x="1" y="378"/>
                </a:cubicBezTo>
                <a:cubicBezTo>
                  <a:pt x="28" y="378"/>
                  <a:pt x="52" y="378"/>
                  <a:pt x="75" y="378"/>
                </a:cubicBezTo>
                <a:cubicBezTo>
                  <a:pt x="76" y="380"/>
                  <a:pt x="78" y="382"/>
                  <a:pt x="80" y="382"/>
                </a:cubicBezTo>
                <a:cubicBezTo>
                  <a:pt x="83" y="392"/>
                  <a:pt x="86" y="401"/>
                  <a:pt x="88" y="411"/>
                </a:cubicBezTo>
                <a:cubicBezTo>
                  <a:pt x="98" y="450"/>
                  <a:pt x="105" y="487"/>
                  <a:pt x="109" y="528"/>
                </a:cubicBezTo>
                <a:cubicBezTo>
                  <a:pt x="106" y="528"/>
                  <a:pt x="104" y="531"/>
                  <a:pt x="104" y="533"/>
                </a:cubicBezTo>
                <a:cubicBezTo>
                  <a:pt x="104" y="534"/>
                  <a:pt x="104" y="534"/>
                  <a:pt x="104" y="534"/>
                </a:cubicBezTo>
                <a:cubicBezTo>
                  <a:pt x="101" y="534"/>
                  <a:pt x="97" y="534"/>
                  <a:pt x="93" y="535"/>
                </a:cubicBezTo>
                <a:cubicBezTo>
                  <a:pt x="76" y="536"/>
                  <a:pt x="58" y="538"/>
                  <a:pt x="38" y="540"/>
                </a:cubicBezTo>
                <a:cubicBezTo>
                  <a:pt x="38" y="540"/>
                  <a:pt x="38" y="540"/>
                  <a:pt x="38" y="540"/>
                </a:cubicBezTo>
                <a:cubicBezTo>
                  <a:pt x="52" y="539"/>
                  <a:pt x="65" y="538"/>
                  <a:pt x="78" y="537"/>
                </a:cubicBezTo>
                <a:cubicBezTo>
                  <a:pt x="87" y="536"/>
                  <a:pt x="96" y="535"/>
                  <a:pt x="104" y="535"/>
                </a:cubicBezTo>
                <a:cubicBezTo>
                  <a:pt x="105" y="537"/>
                  <a:pt x="107" y="539"/>
                  <a:pt x="109" y="539"/>
                </a:cubicBezTo>
                <a:cubicBezTo>
                  <a:pt x="110" y="539"/>
                  <a:pt x="111" y="538"/>
                  <a:pt x="112" y="538"/>
                </a:cubicBezTo>
                <a:cubicBezTo>
                  <a:pt x="125" y="555"/>
                  <a:pt x="135" y="573"/>
                  <a:pt x="145" y="592"/>
                </a:cubicBezTo>
                <a:cubicBezTo>
                  <a:pt x="154" y="613"/>
                  <a:pt x="162" y="635"/>
                  <a:pt x="168" y="662"/>
                </a:cubicBezTo>
                <a:cubicBezTo>
                  <a:pt x="167" y="663"/>
                  <a:pt x="167" y="664"/>
                  <a:pt x="167" y="666"/>
                </a:cubicBezTo>
                <a:cubicBezTo>
                  <a:pt x="167" y="666"/>
                  <a:pt x="167" y="667"/>
                  <a:pt x="167" y="668"/>
                </a:cubicBezTo>
                <a:cubicBezTo>
                  <a:pt x="154" y="665"/>
                  <a:pt x="139" y="663"/>
                  <a:pt x="124" y="661"/>
                </a:cubicBezTo>
                <a:cubicBezTo>
                  <a:pt x="126" y="663"/>
                  <a:pt x="126" y="663"/>
                  <a:pt x="126" y="663"/>
                </a:cubicBezTo>
                <a:cubicBezTo>
                  <a:pt x="132" y="663"/>
                  <a:pt x="137" y="664"/>
                  <a:pt x="142" y="665"/>
                </a:cubicBezTo>
                <a:cubicBezTo>
                  <a:pt x="151" y="666"/>
                  <a:pt x="160" y="668"/>
                  <a:pt x="169" y="670"/>
                </a:cubicBezTo>
                <a:cubicBezTo>
                  <a:pt x="169" y="670"/>
                  <a:pt x="170" y="670"/>
                  <a:pt x="171" y="671"/>
                </a:cubicBezTo>
                <a:cubicBezTo>
                  <a:pt x="185" y="684"/>
                  <a:pt x="198" y="699"/>
                  <a:pt x="211" y="717"/>
                </a:cubicBezTo>
                <a:cubicBezTo>
                  <a:pt x="214" y="719"/>
                  <a:pt x="214" y="719"/>
                  <a:pt x="214" y="719"/>
                </a:cubicBezTo>
                <a:cubicBezTo>
                  <a:pt x="201" y="700"/>
                  <a:pt x="187" y="684"/>
                  <a:pt x="173" y="671"/>
                </a:cubicBezTo>
                <a:cubicBezTo>
                  <a:pt x="173" y="670"/>
                  <a:pt x="174" y="670"/>
                  <a:pt x="175" y="670"/>
                </a:cubicBezTo>
                <a:cubicBezTo>
                  <a:pt x="179" y="670"/>
                  <a:pt x="184" y="670"/>
                  <a:pt x="188" y="669"/>
                </a:cubicBezTo>
                <a:cubicBezTo>
                  <a:pt x="215" y="669"/>
                  <a:pt x="239" y="670"/>
                  <a:pt x="264" y="671"/>
                </a:cubicBezTo>
                <a:cubicBezTo>
                  <a:pt x="264" y="671"/>
                  <a:pt x="264" y="671"/>
                  <a:pt x="264" y="672"/>
                </a:cubicBezTo>
                <a:cubicBezTo>
                  <a:pt x="264" y="674"/>
                  <a:pt x="266" y="677"/>
                  <a:pt x="269" y="677"/>
                </a:cubicBezTo>
                <a:cubicBezTo>
                  <a:pt x="269" y="677"/>
                  <a:pt x="269" y="677"/>
                  <a:pt x="270" y="677"/>
                </a:cubicBezTo>
                <a:cubicBezTo>
                  <a:pt x="278" y="698"/>
                  <a:pt x="287" y="722"/>
                  <a:pt x="297" y="748"/>
                </a:cubicBezTo>
                <a:cubicBezTo>
                  <a:pt x="298" y="748"/>
                  <a:pt x="298" y="748"/>
                  <a:pt x="298" y="748"/>
                </a:cubicBezTo>
                <a:cubicBezTo>
                  <a:pt x="294" y="739"/>
                  <a:pt x="291" y="730"/>
                  <a:pt x="288" y="722"/>
                </a:cubicBezTo>
                <a:cubicBezTo>
                  <a:pt x="282" y="706"/>
                  <a:pt x="276" y="690"/>
                  <a:pt x="271" y="676"/>
                </a:cubicBezTo>
                <a:cubicBezTo>
                  <a:pt x="273" y="676"/>
                  <a:pt x="274" y="674"/>
                  <a:pt x="274" y="672"/>
                </a:cubicBezTo>
                <a:cubicBezTo>
                  <a:pt x="274" y="671"/>
                  <a:pt x="274" y="671"/>
                  <a:pt x="274" y="671"/>
                </a:cubicBezTo>
                <a:cubicBezTo>
                  <a:pt x="308" y="670"/>
                  <a:pt x="341" y="670"/>
                  <a:pt x="373" y="672"/>
                </a:cubicBezTo>
                <a:cubicBezTo>
                  <a:pt x="374" y="673"/>
                  <a:pt x="376" y="674"/>
                  <a:pt x="377" y="674"/>
                </a:cubicBezTo>
                <a:cubicBezTo>
                  <a:pt x="377" y="699"/>
                  <a:pt x="377" y="725"/>
                  <a:pt x="377" y="754"/>
                </a:cubicBezTo>
                <a:cubicBezTo>
                  <a:pt x="377" y="754"/>
                  <a:pt x="377" y="754"/>
                  <a:pt x="377" y="754"/>
                </a:cubicBezTo>
                <a:cubicBezTo>
                  <a:pt x="378" y="754"/>
                  <a:pt x="378" y="754"/>
                  <a:pt x="378" y="754"/>
                </a:cubicBezTo>
                <a:cubicBezTo>
                  <a:pt x="378" y="725"/>
                  <a:pt x="378" y="699"/>
                  <a:pt x="378" y="674"/>
                </a:cubicBezTo>
                <a:cubicBezTo>
                  <a:pt x="380" y="674"/>
                  <a:pt x="381" y="673"/>
                  <a:pt x="382" y="672"/>
                </a:cubicBezTo>
                <a:cubicBezTo>
                  <a:pt x="414" y="670"/>
                  <a:pt x="446" y="670"/>
                  <a:pt x="480" y="671"/>
                </a:cubicBezTo>
                <a:cubicBezTo>
                  <a:pt x="480" y="671"/>
                  <a:pt x="480" y="671"/>
                  <a:pt x="480" y="672"/>
                </a:cubicBezTo>
                <a:cubicBezTo>
                  <a:pt x="480" y="674"/>
                  <a:pt x="482" y="676"/>
                  <a:pt x="484" y="677"/>
                </a:cubicBezTo>
                <a:cubicBezTo>
                  <a:pt x="476" y="698"/>
                  <a:pt x="467" y="722"/>
                  <a:pt x="457" y="748"/>
                </a:cubicBezTo>
                <a:cubicBezTo>
                  <a:pt x="459" y="748"/>
                  <a:pt x="459" y="748"/>
                  <a:pt x="459" y="748"/>
                </a:cubicBezTo>
                <a:cubicBezTo>
                  <a:pt x="468" y="722"/>
                  <a:pt x="477" y="698"/>
                  <a:pt x="485" y="677"/>
                </a:cubicBezTo>
                <a:cubicBezTo>
                  <a:pt x="488" y="676"/>
                  <a:pt x="490" y="674"/>
                  <a:pt x="490" y="672"/>
                </a:cubicBezTo>
                <a:cubicBezTo>
                  <a:pt x="490" y="671"/>
                  <a:pt x="490" y="671"/>
                  <a:pt x="490" y="671"/>
                </a:cubicBezTo>
                <a:cubicBezTo>
                  <a:pt x="517" y="670"/>
                  <a:pt x="545" y="669"/>
                  <a:pt x="574" y="670"/>
                </a:cubicBezTo>
                <a:cubicBezTo>
                  <a:pt x="576" y="670"/>
                  <a:pt x="577" y="670"/>
                  <a:pt x="579" y="670"/>
                </a:cubicBezTo>
                <a:cubicBezTo>
                  <a:pt x="580" y="670"/>
                  <a:pt x="581" y="671"/>
                  <a:pt x="582" y="671"/>
                </a:cubicBezTo>
                <a:cubicBezTo>
                  <a:pt x="582" y="671"/>
                  <a:pt x="582" y="671"/>
                  <a:pt x="582" y="671"/>
                </a:cubicBezTo>
                <a:cubicBezTo>
                  <a:pt x="568" y="685"/>
                  <a:pt x="555" y="700"/>
                  <a:pt x="541" y="719"/>
                </a:cubicBezTo>
                <a:cubicBezTo>
                  <a:pt x="544" y="717"/>
                  <a:pt x="544" y="717"/>
                  <a:pt x="544" y="717"/>
                </a:cubicBezTo>
                <a:cubicBezTo>
                  <a:pt x="558" y="699"/>
                  <a:pt x="571" y="683"/>
                  <a:pt x="585" y="670"/>
                </a:cubicBezTo>
                <a:cubicBezTo>
                  <a:pt x="585" y="670"/>
                  <a:pt x="585" y="670"/>
                  <a:pt x="585" y="670"/>
                </a:cubicBezTo>
                <a:cubicBezTo>
                  <a:pt x="585" y="670"/>
                  <a:pt x="585" y="670"/>
                  <a:pt x="585" y="670"/>
                </a:cubicBezTo>
                <a:cubicBezTo>
                  <a:pt x="599" y="667"/>
                  <a:pt x="614" y="665"/>
                  <a:pt x="629" y="663"/>
                </a:cubicBezTo>
                <a:cubicBezTo>
                  <a:pt x="631" y="661"/>
                  <a:pt x="631" y="661"/>
                  <a:pt x="631" y="661"/>
                </a:cubicBezTo>
                <a:cubicBezTo>
                  <a:pt x="627" y="662"/>
                  <a:pt x="623" y="662"/>
                  <a:pt x="618" y="663"/>
                </a:cubicBezTo>
                <a:cubicBezTo>
                  <a:pt x="607" y="664"/>
                  <a:pt x="597" y="666"/>
                  <a:pt x="586" y="668"/>
                </a:cubicBezTo>
                <a:cubicBezTo>
                  <a:pt x="587" y="667"/>
                  <a:pt x="587" y="667"/>
                  <a:pt x="587" y="666"/>
                </a:cubicBezTo>
                <a:cubicBezTo>
                  <a:pt x="587" y="665"/>
                  <a:pt x="587" y="664"/>
                  <a:pt x="587" y="663"/>
                </a:cubicBezTo>
                <a:cubicBezTo>
                  <a:pt x="590" y="649"/>
                  <a:pt x="594" y="636"/>
                  <a:pt x="598" y="624"/>
                </a:cubicBezTo>
                <a:cubicBezTo>
                  <a:pt x="609" y="591"/>
                  <a:pt x="624" y="564"/>
                  <a:pt x="643" y="538"/>
                </a:cubicBezTo>
                <a:cubicBezTo>
                  <a:pt x="643" y="538"/>
                  <a:pt x="644" y="539"/>
                  <a:pt x="645" y="539"/>
                </a:cubicBezTo>
                <a:cubicBezTo>
                  <a:pt x="647" y="539"/>
                  <a:pt x="649" y="537"/>
                  <a:pt x="650" y="535"/>
                </a:cubicBezTo>
                <a:cubicBezTo>
                  <a:pt x="670" y="536"/>
                  <a:pt x="692" y="538"/>
                  <a:pt x="717" y="540"/>
                </a:cubicBezTo>
                <a:cubicBezTo>
                  <a:pt x="717" y="540"/>
                  <a:pt x="717" y="540"/>
                  <a:pt x="717" y="540"/>
                </a:cubicBezTo>
                <a:cubicBezTo>
                  <a:pt x="693" y="537"/>
                  <a:pt x="670" y="535"/>
                  <a:pt x="650" y="534"/>
                </a:cubicBezTo>
                <a:cubicBezTo>
                  <a:pt x="650" y="534"/>
                  <a:pt x="650" y="534"/>
                  <a:pt x="650" y="533"/>
                </a:cubicBezTo>
                <a:cubicBezTo>
                  <a:pt x="650" y="531"/>
                  <a:pt x="648" y="529"/>
                  <a:pt x="646" y="528"/>
                </a:cubicBezTo>
                <a:cubicBezTo>
                  <a:pt x="648" y="505"/>
                  <a:pt x="652" y="483"/>
                  <a:pt x="656" y="460"/>
                </a:cubicBezTo>
                <a:cubicBezTo>
                  <a:pt x="661" y="434"/>
                  <a:pt x="667" y="408"/>
                  <a:pt x="675" y="382"/>
                </a:cubicBezTo>
                <a:cubicBezTo>
                  <a:pt x="677" y="381"/>
                  <a:pt x="678" y="380"/>
                  <a:pt x="678" y="378"/>
                </a:cubicBezTo>
                <a:cubicBezTo>
                  <a:pt x="702" y="378"/>
                  <a:pt x="727" y="378"/>
                  <a:pt x="755" y="378"/>
                </a:cubicBezTo>
                <a:cubicBezTo>
                  <a:pt x="755" y="377"/>
                  <a:pt x="755" y="377"/>
                  <a:pt x="755" y="377"/>
                </a:cubicBezTo>
                <a:cubicBezTo>
                  <a:pt x="755" y="377"/>
                  <a:pt x="755" y="377"/>
                  <a:pt x="755" y="377"/>
                </a:cubicBezTo>
                <a:close/>
                <a:moveTo>
                  <a:pt x="673" y="372"/>
                </a:moveTo>
                <a:cubicBezTo>
                  <a:pt x="670" y="372"/>
                  <a:pt x="668" y="374"/>
                  <a:pt x="668" y="377"/>
                </a:cubicBezTo>
                <a:cubicBezTo>
                  <a:pt x="668" y="377"/>
                  <a:pt x="668" y="377"/>
                  <a:pt x="668" y="377"/>
                </a:cubicBezTo>
                <a:cubicBezTo>
                  <a:pt x="599" y="377"/>
                  <a:pt x="548" y="377"/>
                  <a:pt x="508" y="377"/>
                </a:cubicBezTo>
                <a:cubicBezTo>
                  <a:pt x="508" y="375"/>
                  <a:pt x="506" y="373"/>
                  <a:pt x="504" y="373"/>
                </a:cubicBezTo>
                <a:cubicBezTo>
                  <a:pt x="500" y="335"/>
                  <a:pt x="500" y="297"/>
                  <a:pt x="504" y="248"/>
                </a:cubicBezTo>
                <a:cubicBezTo>
                  <a:pt x="507" y="247"/>
                  <a:pt x="509" y="245"/>
                  <a:pt x="509" y="243"/>
                </a:cubicBezTo>
                <a:cubicBezTo>
                  <a:pt x="509" y="243"/>
                  <a:pt x="509" y="242"/>
                  <a:pt x="509" y="242"/>
                </a:cubicBezTo>
                <a:cubicBezTo>
                  <a:pt x="544" y="238"/>
                  <a:pt x="586" y="231"/>
                  <a:pt x="639" y="222"/>
                </a:cubicBezTo>
                <a:cubicBezTo>
                  <a:pt x="640" y="224"/>
                  <a:pt x="642" y="226"/>
                  <a:pt x="644" y="226"/>
                </a:cubicBezTo>
                <a:cubicBezTo>
                  <a:pt x="645" y="226"/>
                  <a:pt x="645" y="225"/>
                  <a:pt x="645" y="225"/>
                </a:cubicBezTo>
                <a:cubicBezTo>
                  <a:pt x="649" y="276"/>
                  <a:pt x="659" y="322"/>
                  <a:pt x="673" y="372"/>
                </a:cubicBezTo>
                <a:close/>
                <a:moveTo>
                  <a:pt x="503" y="507"/>
                </a:moveTo>
                <a:cubicBezTo>
                  <a:pt x="501" y="507"/>
                  <a:pt x="499" y="509"/>
                  <a:pt x="498" y="511"/>
                </a:cubicBezTo>
                <a:cubicBezTo>
                  <a:pt x="467" y="506"/>
                  <a:pt x="440" y="504"/>
                  <a:pt x="415" y="503"/>
                </a:cubicBezTo>
                <a:cubicBezTo>
                  <a:pt x="404" y="502"/>
                  <a:pt x="393" y="502"/>
                  <a:pt x="383" y="502"/>
                </a:cubicBezTo>
                <a:cubicBezTo>
                  <a:pt x="383" y="502"/>
                  <a:pt x="383" y="502"/>
                  <a:pt x="383" y="502"/>
                </a:cubicBezTo>
                <a:cubicBezTo>
                  <a:pt x="383" y="499"/>
                  <a:pt x="381" y="497"/>
                  <a:pt x="378" y="497"/>
                </a:cubicBezTo>
                <a:cubicBezTo>
                  <a:pt x="378" y="445"/>
                  <a:pt x="378" y="411"/>
                  <a:pt x="378" y="378"/>
                </a:cubicBezTo>
                <a:cubicBezTo>
                  <a:pt x="412" y="378"/>
                  <a:pt x="446" y="378"/>
                  <a:pt x="498" y="378"/>
                </a:cubicBezTo>
                <a:cubicBezTo>
                  <a:pt x="498" y="378"/>
                  <a:pt x="498" y="378"/>
                  <a:pt x="498" y="378"/>
                </a:cubicBezTo>
                <a:cubicBezTo>
                  <a:pt x="498" y="380"/>
                  <a:pt x="500" y="383"/>
                  <a:pt x="503" y="383"/>
                </a:cubicBezTo>
                <a:cubicBezTo>
                  <a:pt x="503" y="383"/>
                  <a:pt x="503" y="383"/>
                  <a:pt x="504" y="383"/>
                </a:cubicBezTo>
                <a:cubicBezTo>
                  <a:pt x="503" y="384"/>
                  <a:pt x="503" y="385"/>
                  <a:pt x="503" y="386"/>
                </a:cubicBezTo>
                <a:cubicBezTo>
                  <a:pt x="499" y="423"/>
                  <a:pt x="500" y="459"/>
                  <a:pt x="504" y="507"/>
                </a:cubicBezTo>
                <a:cubicBezTo>
                  <a:pt x="503" y="507"/>
                  <a:pt x="503" y="507"/>
                  <a:pt x="503" y="507"/>
                </a:cubicBezTo>
                <a:close/>
                <a:moveTo>
                  <a:pt x="252" y="508"/>
                </a:moveTo>
                <a:cubicBezTo>
                  <a:pt x="256" y="458"/>
                  <a:pt x="256" y="421"/>
                  <a:pt x="252" y="383"/>
                </a:cubicBezTo>
                <a:cubicBezTo>
                  <a:pt x="254" y="382"/>
                  <a:pt x="256" y="380"/>
                  <a:pt x="256" y="378"/>
                </a:cubicBezTo>
                <a:cubicBezTo>
                  <a:pt x="256" y="378"/>
                  <a:pt x="256" y="378"/>
                  <a:pt x="256" y="378"/>
                </a:cubicBezTo>
                <a:cubicBezTo>
                  <a:pt x="309" y="378"/>
                  <a:pt x="343" y="378"/>
                  <a:pt x="377" y="378"/>
                </a:cubicBezTo>
                <a:cubicBezTo>
                  <a:pt x="377" y="411"/>
                  <a:pt x="377" y="445"/>
                  <a:pt x="377" y="497"/>
                </a:cubicBezTo>
                <a:cubicBezTo>
                  <a:pt x="375" y="497"/>
                  <a:pt x="372" y="499"/>
                  <a:pt x="372" y="502"/>
                </a:cubicBezTo>
                <a:cubicBezTo>
                  <a:pt x="372" y="502"/>
                  <a:pt x="372" y="502"/>
                  <a:pt x="372" y="502"/>
                </a:cubicBezTo>
                <a:cubicBezTo>
                  <a:pt x="340" y="502"/>
                  <a:pt x="307" y="504"/>
                  <a:pt x="266" y="510"/>
                </a:cubicBezTo>
                <a:cubicBezTo>
                  <a:pt x="263" y="510"/>
                  <a:pt x="259" y="511"/>
                  <a:pt x="255" y="511"/>
                </a:cubicBezTo>
                <a:cubicBezTo>
                  <a:pt x="255" y="509"/>
                  <a:pt x="253" y="508"/>
                  <a:pt x="252" y="508"/>
                </a:cubicBezTo>
                <a:close/>
                <a:moveTo>
                  <a:pt x="256" y="243"/>
                </a:moveTo>
                <a:cubicBezTo>
                  <a:pt x="288" y="248"/>
                  <a:pt x="315" y="251"/>
                  <a:pt x="340" y="252"/>
                </a:cubicBezTo>
                <a:cubicBezTo>
                  <a:pt x="351" y="252"/>
                  <a:pt x="362" y="252"/>
                  <a:pt x="372" y="252"/>
                </a:cubicBezTo>
                <a:cubicBezTo>
                  <a:pt x="373" y="255"/>
                  <a:pt x="375" y="257"/>
                  <a:pt x="377" y="257"/>
                </a:cubicBezTo>
                <a:cubicBezTo>
                  <a:pt x="377" y="309"/>
                  <a:pt x="377" y="343"/>
                  <a:pt x="377" y="377"/>
                </a:cubicBezTo>
                <a:cubicBezTo>
                  <a:pt x="343" y="377"/>
                  <a:pt x="309" y="377"/>
                  <a:pt x="256" y="377"/>
                </a:cubicBezTo>
                <a:cubicBezTo>
                  <a:pt x="256" y="375"/>
                  <a:pt x="254" y="373"/>
                  <a:pt x="252" y="372"/>
                </a:cubicBezTo>
                <a:cubicBezTo>
                  <a:pt x="252" y="371"/>
                  <a:pt x="252" y="370"/>
                  <a:pt x="252" y="369"/>
                </a:cubicBezTo>
                <a:cubicBezTo>
                  <a:pt x="256" y="332"/>
                  <a:pt x="256" y="296"/>
                  <a:pt x="252" y="248"/>
                </a:cubicBezTo>
                <a:cubicBezTo>
                  <a:pt x="254" y="247"/>
                  <a:pt x="255" y="246"/>
                  <a:pt x="256" y="243"/>
                </a:cubicBezTo>
                <a:close/>
                <a:moveTo>
                  <a:pt x="503" y="372"/>
                </a:moveTo>
                <a:cubicBezTo>
                  <a:pt x="500" y="372"/>
                  <a:pt x="498" y="374"/>
                  <a:pt x="498" y="377"/>
                </a:cubicBezTo>
                <a:cubicBezTo>
                  <a:pt x="446" y="377"/>
                  <a:pt x="412" y="377"/>
                  <a:pt x="378" y="377"/>
                </a:cubicBezTo>
                <a:cubicBezTo>
                  <a:pt x="378" y="343"/>
                  <a:pt x="378" y="309"/>
                  <a:pt x="378" y="257"/>
                </a:cubicBezTo>
                <a:cubicBezTo>
                  <a:pt x="381" y="257"/>
                  <a:pt x="383" y="255"/>
                  <a:pt x="383" y="252"/>
                </a:cubicBezTo>
                <a:cubicBezTo>
                  <a:pt x="416" y="253"/>
                  <a:pt x="448" y="251"/>
                  <a:pt x="489" y="245"/>
                </a:cubicBezTo>
                <a:cubicBezTo>
                  <a:pt x="492" y="245"/>
                  <a:pt x="495" y="244"/>
                  <a:pt x="498" y="244"/>
                </a:cubicBezTo>
                <a:cubicBezTo>
                  <a:pt x="499" y="246"/>
                  <a:pt x="501" y="248"/>
                  <a:pt x="503" y="248"/>
                </a:cubicBezTo>
                <a:cubicBezTo>
                  <a:pt x="503" y="248"/>
                  <a:pt x="503" y="248"/>
                  <a:pt x="503" y="248"/>
                </a:cubicBezTo>
                <a:cubicBezTo>
                  <a:pt x="499" y="297"/>
                  <a:pt x="499" y="335"/>
                  <a:pt x="504" y="372"/>
                </a:cubicBezTo>
                <a:cubicBezTo>
                  <a:pt x="503" y="372"/>
                  <a:pt x="503" y="372"/>
                  <a:pt x="503" y="372"/>
                </a:cubicBezTo>
                <a:close/>
                <a:moveTo>
                  <a:pt x="564" y="86"/>
                </a:moveTo>
                <a:cubicBezTo>
                  <a:pt x="568" y="86"/>
                  <a:pt x="573" y="86"/>
                  <a:pt x="577" y="86"/>
                </a:cubicBezTo>
                <a:cubicBezTo>
                  <a:pt x="576" y="87"/>
                  <a:pt x="576" y="88"/>
                  <a:pt x="576" y="90"/>
                </a:cubicBezTo>
                <a:cubicBezTo>
                  <a:pt x="576" y="92"/>
                  <a:pt x="578" y="95"/>
                  <a:pt x="581" y="95"/>
                </a:cubicBezTo>
                <a:cubicBezTo>
                  <a:pt x="583" y="95"/>
                  <a:pt x="585" y="94"/>
                  <a:pt x="586" y="92"/>
                </a:cubicBezTo>
                <a:cubicBezTo>
                  <a:pt x="599" y="144"/>
                  <a:pt x="615" y="181"/>
                  <a:pt x="641" y="216"/>
                </a:cubicBezTo>
                <a:cubicBezTo>
                  <a:pt x="640" y="217"/>
                  <a:pt x="639" y="219"/>
                  <a:pt x="639" y="220"/>
                </a:cubicBezTo>
                <a:cubicBezTo>
                  <a:pt x="639" y="221"/>
                  <a:pt x="639" y="221"/>
                  <a:pt x="639" y="221"/>
                </a:cubicBezTo>
                <a:cubicBezTo>
                  <a:pt x="614" y="226"/>
                  <a:pt x="591" y="229"/>
                  <a:pt x="570" y="233"/>
                </a:cubicBezTo>
                <a:cubicBezTo>
                  <a:pt x="547" y="236"/>
                  <a:pt x="527" y="239"/>
                  <a:pt x="508" y="241"/>
                </a:cubicBezTo>
                <a:cubicBezTo>
                  <a:pt x="508" y="239"/>
                  <a:pt x="506" y="238"/>
                  <a:pt x="504" y="238"/>
                </a:cubicBezTo>
                <a:cubicBezTo>
                  <a:pt x="497" y="199"/>
                  <a:pt x="493" y="153"/>
                  <a:pt x="488" y="89"/>
                </a:cubicBezTo>
                <a:cubicBezTo>
                  <a:pt x="490" y="88"/>
                  <a:pt x="491" y="86"/>
                  <a:pt x="491" y="85"/>
                </a:cubicBezTo>
                <a:cubicBezTo>
                  <a:pt x="514" y="86"/>
                  <a:pt x="538" y="87"/>
                  <a:pt x="564" y="86"/>
                </a:cubicBezTo>
                <a:close/>
                <a:moveTo>
                  <a:pt x="480" y="85"/>
                </a:moveTo>
                <a:cubicBezTo>
                  <a:pt x="480" y="87"/>
                  <a:pt x="483" y="90"/>
                  <a:pt x="485" y="90"/>
                </a:cubicBezTo>
                <a:cubicBezTo>
                  <a:pt x="486" y="90"/>
                  <a:pt x="487" y="89"/>
                  <a:pt x="487" y="89"/>
                </a:cubicBezTo>
                <a:cubicBezTo>
                  <a:pt x="489" y="111"/>
                  <a:pt x="490" y="131"/>
                  <a:pt x="492" y="150"/>
                </a:cubicBezTo>
                <a:cubicBezTo>
                  <a:pt x="495" y="184"/>
                  <a:pt x="499" y="213"/>
                  <a:pt x="503" y="238"/>
                </a:cubicBezTo>
                <a:cubicBezTo>
                  <a:pt x="500" y="238"/>
                  <a:pt x="498" y="240"/>
                  <a:pt x="498" y="243"/>
                </a:cubicBezTo>
                <a:cubicBezTo>
                  <a:pt x="498" y="243"/>
                  <a:pt x="498" y="243"/>
                  <a:pt x="498" y="243"/>
                </a:cubicBezTo>
                <a:cubicBezTo>
                  <a:pt x="478" y="246"/>
                  <a:pt x="460" y="248"/>
                  <a:pt x="442" y="249"/>
                </a:cubicBezTo>
                <a:cubicBezTo>
                  <a:pt x="421" y="251"/>
                  <a:pt x="402" y="252"/>
                  <a:pt x="383" y="251"/>
                </a:cubicBezTo>
                <a:cubicBezTo>
                  <a:pt x="382" y="249"/>
                  <a:pt x="380" y="247"/>
                  <a:pt x="378" y="247"/>
                </a:cubicBezTo>
                <a:cubicBezTo>
                  <a:pt x="378" y="207"/>
                  <a:pt x="378" y="157"/>
                  <a:pt x="378" y="90"/>
                </a:cubicBezTo>
                <a:cubicBezTo>
                  <a:pt x="381" y="90"/>
                  <a:pt x="383" y="87"/>
                  <a:pt x="383" y="85"/>
                </a:cubicBezTo>
                <a:cubicBezTo>
                  <a:pt x="383" y="84"/>
                  <a:pt x="383" y="84"/>
                  <a:pt x="383" y="84"/>
                </a:cubicBezTo>
                <a:cubicBezTo>
                  <a:pt x="415" y="86"/>
                  <a:pt x="447" y="86"/>
                  <a:pt x="480" y="85"/>
                </a:cubicBezTo>
                <a:close/>
                <a:moveTo>
                  <a:pt x="372" y="84"/>
                </a:moveTo>
                <a:cubicBezTo>
                  <a:pt x="372" y="84"/>
                  <a:pt x="372" y="85"/>
                  <a:pt x="372" y="85"/>
                </a:cubicBezTo>
                <a:cubicBezTo>
                  <a:pt x="372" y="87"/>
                  <a:pt x="375" y="90"/>
                  <a:pt x="377" y="90"/>
                </a:cubicBezTo>
                <a:cubicBezTo>
                  <a:pt x="377" y="157"/>
                  <a:pt x="377" y="207"/>
                  <a:pt x="377" y="247"/>
                </a:cubicBezTo>
                <a:cubicBezTo>
                  <a:pt x="375" y="247"/>
                  <a:pt x="373" y="249"/>
                  <a:pt x="373" y="251"/>
                </a:cubicBezTo>
                <a:cubicBezTo>
                  <a:pt x="348" y="252"/>
                  <a:pt x="324" y="251"/>
                  <a:pt x="297" y="248"/>
                </a:cubicBezTo>
                <a:cubicBezTo>
                  <a:pt x="284" y="247"/>
                  <a:pt x="270" y="245"/>
                  <a:pt x="256" y="243"/>
                </a:cubicBezTo>
                <a:cubicBezTo>
                  <a:pt x="256" y="240"/>
                  <a:pt x="254" y="238"/>
                  <a:pt x="252" y="238"/>
                </a:cubicBezTo>
                <a:cubicBezTo>
                  <a:pt x="259" y="200"/>
                  <a:pt x="263" y="153"/>
                  <a:pt x="268" y="89"/>
                </a:cubicBezTo>
                <a:cubicBezTo>
                  <a:pt x="268" y="89"/>
                  <a:pt x="268" y="90"/>
                  <a:pt x="268" y="90"/>
                </a:cubicBezTo>
                <a:cubicBezTo>
                  <a:pt x="271" y="90"/>
                  <a:pt x="274" y="87"/>
                  <a:pt x="274" y="85"/>
                </a:cubicBezTo>
                <a:cubicBezTo>
                  <a:pt x="276" y="85"/>
                  <a:pt x="278" y="85"/>
                  <a:pt x="280" y="85"/>
                </a:cubicBezTo>
                <a:cubicBezTo>
                  <a:pt x="311" y="86"/>
                  <a:pt x="342" y="86"/>
                  <a:pt x="372" y="84"/>
                </a:cubicBezTo>
                <a:close/>
                <a:moveTo>
                  <a:pt x="169" y="93"/>
                </a:moveTo>
                <a:cubicBezTo>
                  <a:pt x="170" y="94"/>
                  <a:pt x="171" y="95"/>
                  <a:pt x="173" y="95"/>
                </a:cubicBezTo>
                <a:cubicBezTo>
                  <a:pt x="176" y="95"/>
                  <a:pt x="178" y="92"/>
                  <a:pt x="178" y="90"/>
                </a:cubicBezTo>
                <a:cubicBezTo>
                  <a:pt x="178" y="88"/>
                  <a:pt x="178" y="87"/>
                  <a:pt x="177" y="86"/>
                </a:cubicBezTo>
                <a:cubicBezTo>
                  <a:pt x="207" y="87"/>
                  <a:pt x="236" y="86"/>
                  <a:pt x="263" y="85"/>
                </a:cubicBezTo>
                <a:cubicBezTo>
                  <a:pt x="263" y="87"/>
                  <a:pt x="265" y="89"/>
                  <a:pt x="267" y="89"/>
                </a:cubicBezTo>
                <a:cubicBezTo>
                  <a:pt x="263" y="146"/>
                  <a:pt x="259" y="189"/>
                  <a:pt x="253" y="225"/>
                </a:cubicBezTo>
                <a:cubicBezTo>
                  <a:pt x="253" y="229"/>
                  <a:pt x="252" y="234"/>
                  <a:pt x="251" y="238"/>
                </a:cubicBezTo>
                <a:cubicBezTo>
                  <a:pt x="251" y="238"/>
                  <a:pt x="251" y="237"/>
                  <a:pt x="251" y="237"/>
                </a:cubicBezTo>
                <a:cubicBezTo>
                  <a:pt x="248" y="237"/>
                  <a:pt x="246" y="239"/>
                  <a:pt x="246" y="241"/>
                </a:cubicBezTo>
                <a:cubicBezTo>
                  <a:pt x="227" y="239"/>
                  <a:pt x="208" y="236"/>
                  <a:pt x="186" y="233"/>
                </a:cubicBezTo>
                <a:cubicBezTo>
                  <a:pt x="164" y="229"/>
                  <a:pt x="141" y="225"/>
                  <a:pt x="115" y="221"/>
                </a:cubicBezTo>
                <a:cubicBezTo>
                  <a:pt x="115" y="221"/>
                  <a:pt x="115" y="221"/>
                  <a:pt x="115" y="220"/>
                </a:cubicBezTo>
                <a:cubicBezTo>
                  <a:pt x="115" y="219"/>
                  <a:pt x="114" y="218"/>
                  <a:pt x="114" y="217"/>
                </a:cubicBezTo>
                <a:cubicBezTo>
                  <a:pt x="139" y="182"/>
                  <a:pt x="156" y="145"/>
                  <a:pt x="169" y="93"/>
                </a:cubicBezTo>
                <a:close/>
                <a:moveTo>
                  <a:pt x="110" y="225"/>
                </a:moveTo>
                <a:cubicBezTo>
                  <a:pt x="112" y="225"/>
                  <a:pt x="114" y="224"/>
                  <a:pt x="115" y="222"/>
                </a:cubicBezTo>
                <a:cubicBezTo>
                  <a:pt x="157" y="229"/>
                  <a:pt x="192" y="235"/>
                  <a:pt x="223" y="239"/>
                </a:cubicBezTo>
                <a:cubicBezTo>
                  <a:pt x="231" y="240"/>
                  <a:pt x="238" y="241"/>
                  <a:pt x="245" y="242"/>
                </a:cubicBezTo>
                <a:cubicBezTo>
                  <a:pt x="245" y="242"/>
                  <a:pt x="245" y="242"/>
                  <a:pt x="245" y="243"/>
                </a:cubicBezTo>
                <a:cubicBezTo>
                  <a:pt x="245" y="246"/>
                  <a:pt x="248" y="248"/>
                  <a:pt x="251" y="248"/>
                </a:cubicBezTo>
                <a:cubicBezTo>
                  <a:pt x="251" y="248"/>
                  <a:pt x="251" y="248"/>
                  <a:pt x="251" y="248"/>
                </a:cubicBezTo>
                <a:cubicBezTo>
                  <a:pt x="252" y="263"/>
                  <a:pt x="253" y="277"/>
                  <a:pt x="254" y="291"/>
                </a:cubicBezTo>
                <a:cubicBezTo>
                  <a:pt x="255" y="320"/>
                  <a:pt x="254" y="346"/>
                  <a:pt x="251" y="372"/>
                </a:cubicBezTo>
                <a:cubicBezTo>
                  <a:pt x="248" y="373"/>
                  <a:pt x="246" y="374"/>
                  <a:pt x="246" y="377"/>
                </a:cubicBezTo>
                <a:cubicBezTo>
                  <a:pt x="206" y="377"/>
                  <a:pt x="155" y="377"/>
                  <a:pt x="86" y="377"/>
                </a:cubicBezTo>
                <a:cubicBezTo>
                  <a:pt x="86" y="377"/>
                  <a:pt x="86" y="377"/>
                  <a:pt x="86" y="377"/>
                </a:cubicBezTo>
                <a:cubicBezTo>
                  <a:pt x="86" y="374"/>
                  <a:pt x="84" y="373"/>
                  <a:pt x="82" y="372"/>
                </a:cubicBezTo>
                <a:cubicBezTo>
                  <a:pt x="96" y="322"/>
                  <a:pt x="106" y="276"/>
                  <a:pt x="110" y="225"/>
                </a:cubicBezTo>
                <a:close/>
                <a:moveTo>
                  <a:pt x="82" y="382"/>
                </a:moveTo>
                <a:cubicBezTo>
                  <a:pt x="84" y="381"/>
                  <a:pt x="85" y="380"/>
                  <a:pt x="86" y="378"/>
                </a:cubicBezTo>
                <a:cubicBezTo>
                  <a:pt x="154" y="378"/>
                  <a:pt x="205" y="378"/>
                  <a:pt x="246" y="378"/>
                </a:cubicBezTo>
                <a:cubicBezTo>
                  <a:pt x="246" y="380"/>
                  <a:pt x="248" y="383"/>
                  <a:pt x="251" y="383"/>
                </a:cubicBezTo>
                <a:cubicBezTo>
                  <a:pt x="255" y="421"/>
                  <a:pt x="255" y="458"/>
                  <a:pt x="251" y="507"/>
                </a:cubicBezTo>
                <a:cubicBezTo>
                  <a:pt x="251" y="507"/>
                  <a:pt x="251" y="507"/>
                  <a:pt x="251" y="507"/>
                </a:cubicBezTo>
                <a:cubicBezTo>
                  <a:pt x="248" y="507"/>
                  <a:pt x="245" y="510"/>
                  <a:pt x="245" y="512"/>
                </a:cubicBezTo>
                <a:cubicBezTo>
                  <a:pt x="210" y="517"/>
                  <a:pt x="167" y="524"/>
                  <a:pt x="114" y="533"/>
                </a:cubicBezTo>
                <a:cubicBezTo>
                  <a:pt x="114" y="530"/>
                  <a:pt x="112" y="529"/>
                  <a:pt x="110" y="528"/>
                </a:cubicBezTo>
                <a:cubicBezTo>
                  <a:pt x="106" y="478"/>
                  <a:pt x="96" y="431"/>
                  <a:pt x="82" y="382"/>
                </a:cubicBezTo>
                <a:close/>
                <a:moveTo>
                  <a:pt x="190" y="668"/>
                </a:moveTo>
                <a:cubicBezTo>
                  <a:pt x="185" y="668"/>
                  <a:pt x="181" y="668"/>
                  <a:pt x="176" y="669"/>
                </a:cubicBezTo>
                <a:cubicBezTo>
                  <a:pt x="177" y="668"/>
                  <a:pt x="177" y="667"/>
                  <a:pt x="177" y="666"/>
                </a:cubicBezTo>
                <a:cubicBezTo>
                  <a:pt x="177" y="663"/>
                  <a:pt x="175" y="660"/>
                  <a:pt x="172" y="660"/>
                </a:cubicBezTo>
                <a:cubicBezTo>
                  <a:pt x="171" y="660"/>
                  <a:pt x="170" y="661"/>
                  <a:pt x="169" y="661"/>
                </a:cubicBezTo>
                <a:cubicBezTo>
                  <a:pt x="156" y="609"/>
                  <a:pt x="139" y="572"/>
                  <a:pt x="113" y="537"/>
                </a:cubicBezTo>
                <a:cubicBezTo>
                  <a:pt x="114" y="536"/>
                  <a:pt x="115" y="535"/>
                  <a:pt x="115" y="533"/>
                </a:cubicBezTo>
                <a:cubicBezTo>
                  <a:pt x="141" y="529"/>
                  <a:pt x="164" y="525"/>
                  <a:pt x="186" y="522"/>
                </a:cubicBezTo>
                <a:cubicBezTo>
                  <a:pt x="208" y="519"/>
                  <a:pt x="227" y="516"/>
                  <a:pt x="245" y="513"/>
                </a:cubicBezTo>
                <a:cubicBezTo>
                  <a:pt x="246" y="516"/>
                  <a:pt x="248" y="518"/>
                  <a:pt x="251" y="518"/>
                </a:cubicBezTo>
                <a:cubicBezTo>
                  <a:pt x="251" y="518"/>
                  <a:pt x="251" y="518"/>
                  <a:pt x="251" y="518"/>
                </a:cubicBezTo>
                <a:cubicBezTo>
                  <a:pt x="258" y="556"/>
                  <a:pt x="262" y="603"/>
                  <a:pt x="267" y="667"/>
                </a:cubicBezTo>
                <a:cubicBezTo>
                  <a:pt x="266" y="667"/>
                  <a:pt x="264" y="668"/>
                  <a:pt x="264" y="670"/>
                </a:cubicBezTo>
                <a:cubicBezTo>
                  <a:pt x="240" y="668"/>
                  <a:pt x="216" y="668"/>
                  <a:pt x="190" y="668"/>
                </a:cubicBezTo>
                <a:close/>
                <a:moveTo>
                  <a:pt x="274" y="670"/>
                </a:moveTo>
                <a:cubicBezTo>
                  <a:pt x="273" y="668"/>
                  <a:pt x="271" y="666"/>
                  <a:pt x="269" y="666"/>
                </a:cubicBezTo>
                <a:cubicBezTo>
                  <a:pt x="269" y="666"/>
                  <a:pt x="268" y="666"/>
                  <a:pt x="268" y="666"/>
                </a:cubicBezTo>
                <a:cubicBezTo>
                  <a:pt x="266" y="644"/>
                  <a:pt x="265" y="624"/>
                  <a:pt x="263" y="605"/>
                </a:cubicBezTo>
                <a:cubicBezTo>
                  <a:pt x="260" y="571"/>
                  <a:pt x="257" y="542"/>
                  <a:pt x="252" y="518"/>
                </a:cubicBezTo>
                <a:cubicBezTo>
                  <a:pt x="254" y="517"/>
                  <a:pt x="256" y="515"/>
                  <a:pt x="256" y="513"/>
                </a:cubicBezTo>
                <a:cubicBezTo>
                  <a:pt x="256" y="512"/>
                  <a:pt x="256" y="512"/>
                  <a:pt x="256" y="512"/>
                </a:cubicBezTo>
                <a:cubicBezTo>
                  <a:pt x="276" y="509"/>
                  <a:pt x="295" y="507"/>
                  <a:pt x="313" y="505"/>
                </a:cubicBezTo>
                <a:cubicBezTo>
                  <a:pt x="334" y="503"/>
                  <a:pt x="353" y="503"/>
                  <a:pt x="373" y="503"/>
                </a:cubicBezTo>
                <a:cubicBezTo>
                  <a:pt x="373" y="505"/>
                  <a:pt x="375" y="507"/>
                  <a:pt x="377" y="507"/>
                </a:cubicBezTo>
                <a:cubicBezTo>
                  <a:pt x="377" y="547"/>
                  <a:pt x="377" y="597"/>
                  <a:pt x="377" y="664"/>
                </a:cubicBezTo>
                <a:cubicBezTo>
                  <a:pt x="375" y="664"/>
                  <a:pt x="372" y="666"/>
                  <a:pt x="372" y="669"/>
                </a:cubicBezTo>
                <a:cubicBezTo>
                  <a:pt x="372" y="669"/>
                  <a:pt x="373" y="670"/>
                  <a:pt x="373" y="670"/>
                </a:cubicBezTo>
                <a:cubicBezTo>
                  <a:pt x="340" y="669"/>
                  <a:pt x="308" y="669"/>
                  <a:pt x="274" y="670"/>
                </a:cubicBezTo>
                <a:close/>
                <a:moveTo>
                  <a:pt x="475" y="670"/>
                </a:moveTo>
                <a:cubicBezTo>
                  <a:pt x="444" y="669"/>
                  <a:pt x="413" y="669"/>
                  <a:pt x="383" y="670"/>
                </a:cubicBezTo>
                <a:cubicBezTo>
                  <a:pt x="383" y="670"/>
                  <a:pt x="383" y="669"/>
                  <a:pt x="383" y="669"/>
                </a:cubicBezTo>
                <a:cubicBezTo>
                  <a:pt x="383" y="666"/>
                  <a:pt x="381" y="664"/>
                  <a:pt x="378" y="664"/>
                </a:cubicBezTo>
                <a:cubicBezTo>
                  <a:pt x="378" y="597"/>
                  <a:pt x="378" y="547"/>
                  <a:pt x="378" y="507"/>
                </a:cubicBezTo>
                <a:cubicBezTo>
                  <a:pt x="380" y="507"/>
                  <a:pt x="382" y="505"/>
                  <a:pt x="383" y="503"/>
                </a:cubicBezTo>
                <a:cubicBezTo>
                  <a:pt x="407" y="503"/>
                  <a:pt x="431" y="504"/>
                  <a:pt x="458" y="507"/>
                </a:cubicBezTo>
                <a:cubicBezTo>
                  <a:pt x="471" y="508"/>
                  <a:pt x="484" y="510"/>
                  <a:pt x="498" y="512"/>
                </a:cubicBezTo>
                <a:cubicBezTo>
                  <a:pt x="498" y="512"/>
                  <a:pt x="498" y="512"/>
                  <a:pt x="498" y="513"/>
                </a:cubicBezTo>
                <a:cubicBezTo>
                  <a:pt x="498" y="515"/>
                  <a:pt x="500" y="517"/>
                  <a:pt x="503" y="518"/>
                </a:cubicBezTo>
                <a:cubicBezTo>
                  <a:pt x="496" y="556"/>
                  <a:pt x="492" y="603"/>
                  <a:pt x="487" y="667"/>
                </a:cubicBezTo>
                <a:cubicBezTo>
                  <a:pt x="486" y="666"/>
                  <a:pt x="486" y="666"/>
                  <a:pt x="485" y="666"/>
                </a:cubicBezTo>
                <a:cubicBezTo>
                  <a:pt x="483" y="666"/>
                  <a:pt x="481" y="668"/>
                  <a:pt x="480" y="670"/>
                </a:cubicBezTo>
                <a:cubicBezTo>
                  <a:pt x="479" y="670"/>
                  <a:pt x="477" y="670"/>
                  <a:pt x="475" y="670"/>
                </a:cubicBezTo>
                <a:close/>
                <a:moveTo>
                  <a:pt x="586" y="662"/>
                </a:moveTo>
                <a:cubicBezTo>
                  <a:pt x="585" y="661"/>
                  <a:pt x="584" y="660"/>
                  <a:pt x="582" y="660"/>
                </a:cubicBezTo>
                <a:cubicBezTo>
                  <a:pt x="579" y="660"/>
                  <a:pt x="577" y="663"/>
                  <a:pt x="577" y="666"/>
                </a:cubicBezTo>
                <a:cubicBezTo>
                  <a:pt x="577" y="667"/>
                  <a:pt x="577" y="668"/>
                  <a:pt x="578" y="669"/>
                </a:cubicBezTo>
                <a:cubicBezTo>
                  <a:pt x="547" y="668"/>
                  <a:pt x="518" y="668"/>
                  <a:pt x="490" y="670"/>
                </a:cubicBezTo>
                <a:cubicBezTo>
                  <a:pt x="490" y="669"/>
                  <a:pt x="489" y="668"/>
                  <a:pt x="488" y="667"/>
                </a:cubicBezTo>
                <a:cubicBezTo>
                  <a:pt x="492" y="609"/>
                  <a:pt x="496" y="566"/>
                  <a:pt x="502" y="529"/>
                </a:cubicBezTo>
                <a:cubicBezTo>
                  <a:pt x="502" y="525"/>
                  <a:pt x="503" y="522"/>
                  <a:pt x="504" y="518"/>
                </a:cubicBezTo>
                <a:cubicBezTo>
                  <a:pt x="506" y="518"/>
                  <a:pt x="508" y="516"/>
                  <a:pt x="509" y="513"/>
                </a:cubicBezTo>
                <a:cubicBezTo>
                  <a:pt x="527" y="516"/>
                  <a:pt x="547" y="518"/>
                  <a:pt x="570" y="522"/>
                </a:cubicBezTo>
                <a:cubicBezTo>
                  <a:pt x="591" y="525"/>
                  <a:pt x="614" y="529"/>
                  <a:pt x="639" y="533"/>
                </a:cubicBezTo>
                <a:cubicBezTo>
                  <a:pt x="639" y="533"/>
                  <a:pt x="639" y="533"/>
                  <a:pt x="639" y="533"/>
                </a:cubicBezTo>
                <a:cubicBezTo>
                  <a:pt x="639" y="535"/>
                  <a:pt x="640" y="537"/>
                  <a:pt x="642" y="538"/>
                </a:cubicBezTo>
                <a:cubicBezTo>
                  <a:pt x="616" y="573"/>
                  <a:pt x="599" y="610"/>
                  <a:pt x="586" y="662"/>
                </a:cubicBezTo>
                <a:close/>
                <a:moveTo>
                  <a:pt x="645" y="528"/>
                </a:moveTo>
                <a:cubicBezTo>
                  <a:pt x="645" y="528"/>
                  <a:pt x="645" y="528"/>
                  <a:pt x="645" y="528"/>
                </a:cubicBezTo>
                <a:cubicBezTo>
                  <a:pt x="642" y="528"/>
                  <a:pt x="640" y="530"/>
                  <a:pt x="639" y="532"/>
                </a:cubicBezTo>
                <a:cubicBezTo>
                  <a:pt x="598" y="526"/>
                  <a:pt x="563" y="520"/>
                  <a:pt x="533" y="516"/>
                </a:cubicBezTo>
                <a:cubicBezTo>
                  <a:pt x="524" y="514"/>
                  <a:pt x="516" y="513"/>
                  <a:pt x="509" y="512"/>
                </a:cubicBezTo>
                <a:cubicBezTo>
                  <a:pt x="508" y="510"/>
                  <a:pt x="507" y="508"/>
                  <a:pt x="504" y="508"/>
                </a:cubicBezTo>
                <a:cubicBezTo>
                  <a:pt x="503" y="492"/>
                  <a:pt x="502" y="477"/>
                  <a:pt x="502" y="464"/>
                </a:cubicBezTo>
                <a:cubicBezTo>
                  <a:pt x="501" y="434"/>
                  <a:pt x="501" y="409"/>
                  <a:pt x="504" y="383"/>
                </a:cubicBezTo>
                <a:cubicBezTo>
                  <a:pt x="507" y="382"/>
                  <a:pt x="508" y="380"/>
                  <a:pt x="508" y="378"/>
                </a:cubicBezTo>
                <a:cubicBezTo>
                  <a:pt x="548" y="378"/>
                  <a:pt x="599" y="378"/>
                  <a:pt x="668" y="378"/>
                </a:cubicBezTo>
                <a:cubicBezTo>
                  <a:pt x="669" y="380"/>
                  <a:pt x="671" y="382"/>
                  <a:pt x="673" y="382"/>
                </a:cubicBezTo>
                <a:cubicBezTo>
                  <a:pt x="673" y="382"/>
                  <a:pt x="673" y="382"/>
                  <a:pt x="673" y="382"/>
                </a:cubicBezTo>
                <a:cubicBezTo>
                  <a:pt x="659" y="432"/>
                  <a:pt x="650" y="478"/>
                  <a:pt x="645" y="528"/>
                </a:cubicBezTo>
                <a:close/>
              </a:path>
            </a:pathLst>
          </a:custGeom>
          <a:gradFill>
            <a:gsLst>
              <a:gs pos="100000">
                <a:srgbClr val="1A4E7E">
                  <a:alpha val="62000"/>
                </a:srgbClr>
              </a:gs>
              <a:gs pos="0">
                <a:schemeClr val="bg1">
                  <a:lumMod val="95000"/>
                </a:schemeClr>
              </a:gs>
            </a:gsLst>
            <a:path path="shap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17"/>
          <p:cNvSpPr>
            <a:spLocks noEditPoints="1"/>
          </p:cNvSpPr>
          <p:nvPr/>
        </p:nvSpPr>
        <p:spPr bwMode="auto">
          <a:xfrm>
            <a:off x="3717935" y="307893"/>
            <a:ext cx="4736823" cy="4731630"/>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chemeClr val="bg1">
                  <a:lumMod val="95000"/>
                  <a:alpha val="52000"/>
                </a:schemeClr>
              </a:gs>
            </a:gsLst>
            <a:path path="shap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椭圆 4"/>
          <p:cNvSpPr/>
          <p:nvPr/>
        </p:nvSpPr>
        <p:spPr>
          <a:xfrm>
            <a:off x="4308956" y="3025238"/>
            <a:ext cx="160029" cy="160029"/>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08551" y="3035780"/>
            <a:ext cx="218623" cy="218623"/>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98834" y="3035780"/>
            <a:ext cx="218623" cy="218623"/>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77911" y="1783321"/>
            <a:ext cx="5416869" cy="1569660"/>
          </a:xfrm>
          <a:prstGeom prst="rect">
            <a:avLst/>
          </a:prstGeom>
          <a:noFill/>
        </p:spPr>
        <p:txBody>
          <a:bodyPr wrap="none" rtlCol="0">
            <a:spAutoFit/>
          </a:bodyPr>
          <a:lstStyle/>
          <a:p>
            <a:pPr algn="ctr"/>
            <a:r>
              <a:rPr lang="zh-CN" altLang="en-US" sz="4800" spc="300" dirty="0" smtClean="0">
                <a:solidFill>
                  <a:schemeClr val="bg1"/>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rPr>
              <a:t>互联网科技大数据</a:t>
            </a:r>
            <a:endParaRPr lang="en-US" altLang="zh-CN" sz="4800" spc="300" dirty="0" smtClean="0">
              <a:solidFill>
                <a:schemeClr val="bg1"/>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endParaRPr>
          </a:p>
          <a:p>
            <a:pPr algn="ctr"/>
            <a:r>
              <a:rPr lang="zh-CN" altLang="en-US" sz="4800" spc="300" dirty="0" smtClean="0">
                <a:solidFill>
                  <a:schemeClr val="bg1"/>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rPr>
              <a:t>公司企业宣传</a:t>
            </a:r>
            <a:endParaRPr lang="en-US" altLang="zh-CN" sz="4800" spc="300" dirty="0" smtClean="0">
              <a:solidFill>
                <a:schemeClr val="bg1"/>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endParaRPr>
          </a:p>
        </p:txBody>
      </p:sp>
      <p:sp>
        <p:nvSpPr>
          <p:cNvPr id="9" name="文本框 8"/>
          <p:cNvSpPr txBox="1"/>
          <p:nvPr/>
        </p:nvSpPr>
        <p:spPr>
          <a:xfrm>
            <a:off x="5085110" y="344932"/>
            <a:ext cx="2002472" cy="1446550"/>
          </a:xfrm>
          <a:prstGeom prst="rect">
            <a:avLst/>
          </a:prstGeom>
          <a:noFill/>
        </p:spPr>
        <p:txBody>
          <a:bodyPr wrap="none" rtlCol="0">
            <a:spAutoFit/>
          </a:bodyPr>
          <a:lstStyle/>
          <a:p>
            <a:pPr algn="ctr"/>
            <a:r>
              <a:rPr lang="en-US" altLang="zh-CN" sz="8800" b="1" dirty="0" smtClean="0">
                <a:solidFill>
                  <a:schemeClr val="bg1"/>
                </a:solidFill>
                <a:effectLst>
                  <a:outerShdw blurRad="38100" dist="38100" dir="2700000" algn="tl">
                    <a:srgbClr val="000000">
                      <a:alpha val="43137"/>
                    </a:srgbClr>
                  </a:outerShdw>
                </a:effectLst>
                <a:latin typeface="Agency FB" panose="020B0503020202020204" pitchFamily="34" charset="0"/>
                <a:ea typeface="郑庆科建黑体(非商用)" panose="02000603000000000000" pitchFamily="2" charset="-122"/>
              </a:rPr>
              <a:t>2018</a:t>
            </a:r>
            <a:endParaRPr lang="zh-CN" altLang="en-US" sz="8800" b="1" dirty="0">
              <a:solidFill>
                <a:schemeClr val="bg1"/>
              </a:solidFill>
              <a:effectLst>
                <a:outerShdw blurRad="38100" dist="38100" dir="2700000" algn="tl">
                  <a:srgbClr val="000000">
                    <a:alpha val="43137"/>
                  </a:srgbClr>
                </a:outerShdw>
              </a:effectLst>
              <a:latin typeface="Agency FB" panose="020B0503020202020204" pitchFamily="34" charset="0"/>
              <a:ea typeface="郑庆科建黑体(非商用)" panose="02000603000000000000" pitchFamily="2" charset="-122"/>
            </a:endParaRPr>
          </a:p>
        </p:txBody>
      </p:sp>
      <p:sp>
        <p:nvSpPr>
          <p:cNvPr id="10" name="3"/>
          <p:cNvSpPr txBox="1"/>
          <p:nvPr>
            <p:custDataLst>
              <p:tags r:id="rId1"/>
            </p:custDataLst>
          </p:nvPr>
        </p:nvSpPr>
        <p:spPr>
          <a:xfrm>
            <a:off x="3204633" y="3843621"/>
            <a:ext cx="5782734" cy="359547"/>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zh-CN" altLang="en-US" sz="1400" smtClean="0">
                <a:solidFill>
                  <a:schemeClr val="bg1"/>
                </a:solidFill>
                <a:latin typeface="微软雅黑 Light" panose="020B0502040204020203" pitchFamily="34" charset="-122"/>
                <a:ea typeface="微软雅黑 Light" panose="020B0502040204020203" pitchFamily="34" charset="-122"/>
              </a:rPr>
              <a:t>汇报人：千库网    汇报时间：</a:t>
            </a:r>
            <a:r>
              <a:rPr lang="en-US" altLang="zh-CN" sz="1400" smtClean="0">
                <a:solidFill>
                  <a:schemeClr val="bg1"/>
                </a:solidFill>
                <a:latin typeface="微软雅黑 Light" panose="020B0502040204020203" pitchFamily="34" charset="-122"/>
                <a:ea typeface="微软雅黑 Light" panose="020B0502040204020203" pitchFamily="34" charset="-122"/>
              </a:rPr>
              <a:t>XX</a:t>
            </a:r>
            <a:r>
              <a:rPr lang="zh-CN" altLang="en-US" sz="1400" smtClean="0">
                <a:solidFill>
                  <a:schemeClr val="bg1"/>
                </a:solidFill>
                <a:latin typeface="微软雅黑 Light" panose="020B0502040204020203" pitchFamily="34" charset="-122"/>
                <a:ea typeface="微软雅黑 Light" panose="020B0502040204020203" pitchFamily="34" charset="-122"/>
              </a:rPr>
              <a:t>年</a:t>
            </a:r>
            <a:r>
              <a:rPr lang="en-US" altLang="zh-CN" sz="1400" smtClean="0">
                <a:solidFill>
                  <a:schemeClr val="bg1"/>
                </a:solidFill>
                <a:latin typeface="微软雅黑 Light" panose="020B0502040204020203" pitchFamily="34" charset="-122"/>
                <a:ea typeface="微软雅黑 Light" panose="020B0502040204020203" pitchFamily="34" charset="-122"/>
              </a:rPr>
              <a:t>XX</a:t>
            </a:r>
            <a:r>
              <a:rPr lang="zh-CN" altLang="en-US" sz="1400" smtClean="0">
                <a:solidFill>
                  <a:schemeClr val="bg1"/>
                </a:solidFill>
                <a:latin typeface="微软雅黑 Light" panose="020B0502040204020203" pitchFamily="34" charset="-122"/>
                <a:ea typeface="微软雅黑 Light" panose="020B0502040204020203" pitchFamily="34" charset="-122"/>
              </a:rPr>
              <a:t>月</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1" name="1"/>
          <p:cNvSpPr txBox="1">
            <a:spLocks noChangeArrowheads="1"/>
          </p:cNvSpPr>
          <p:nvPr>
            <p:custDataLst>
              <p:tags r:id="rId2"/>
            </p:custDataLst>
          </p:nvPr>
        </p:nvSpPr>
        <p:spPr bwMode="auto">
          <a:xfrm>
            <a:off x="2926080" y="3456780"/>
            <a:ext cx="6339840" cy="362535"/>
          </a:xfrm>
          <a:prstGeom prst="rect">
            <a:avLst/>
          </a:prstGeom>
          <a:noFill/>
          <a:ln w="9525">
            <a:noFill/>
            <a:miter lim="800000"/>
            <a:headEnd/>
            <a:tailEnd/>
          </a:ln>
          <a:extLst/>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algn="ctr" eaLnBrk="1" fontAlgn="base" hangingPunct="1">
              <a:buClrTx/>
              <a:buSzTx/>
              <a:buFontTx/>
              <a:buNone/>
            </a:pPr>
            <a:r>
              <a:rPr lang="zh-CN" altLang="en-US" sz="1756" dirty="0" smtClean="0">
                <a:solidFill>
                  <a:schemeClr val="bg1"/>
                </a:solidFill>
                <a:latin typeface="微软雅黑 Light" panose="020B0502040204020203" pitchFamily="34" charset="-122"/>
                <a:ea typeface="微软雅黑 Light" panose="020B0502040204020203" pitchFamily="34" charset="-122"/>
              </a:rPr>
              <a:t>同样适用于商业计划书</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方案策划</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总结计划</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营销策划等</a:t>
            </a:r>
            <a:endParaRPr lang="en-US" altLang="zh-CN" sz="1756" dirty="0">
              <a:solidFill>
                <a:schemeClr val="bg1"/>
              </a:solidFill>
              <a:latin typeface="微软雅黑 Light" panose="020B0502040204020203" pitchFamily="34" charset="-122"/>
              <a:ea typeface="微软雅黑 Light" panose="020B0502040204020203" pitchFamily="34" charset="-122"/>
            </a:endParaRPr>
          </a:p>
        </p:txBody>
      </p:sp>
      <p:pic>
        <p:nvPicPr>
          <p:cNvPr id="13" name="MitiS - Endeavors">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9405" y="203835"/>
            <a:ext cx="487363" cy="487363"/>
          </a:xfrm>
          <a:prstGeom prst="rect">
            <a:avLst/>
          </a:prstGeom>
        </p:spPr>
      </p:pic>
    </p:spTree>
    <p:extLst>
      <p:ext uri="{BB962C8B-B14F-4D97-AF65-F5344CB8AC3E}">
        <p14:creationId xmlns:p14="http://schemas.microsoft.com/office/powerpoint/2010/main" val="417444234"/>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8" presetClass="emph" presetSubtype="0" repeatCount="indefinite" fill="hold" grpId="0" nodeType="withEffect">
                                  <p:stCondLst>
                                    <p:cond delay="500"/>
                                  </p:stCondLst>
                                  <p:childTnLst>
                                    <p:animRot by="-21600000">
                                      <p:cBhvr>
                                        <p:cTn id="18" dur="8000" fill="hold"/>
                                        <p:tgtEl>
                                          <p:spTgt spid="4"/>
                                        </p:tgtEl>
                                        <p:attrNameLst>
                                          <p:attrName>r</p:attrName>
                                        </p:attrNameLst>
                                      </p:cBhvr>
                                    </p:animRot>
                                  </p:childTnLst>
                                </p:cTn>
                              </p:par>
                              <p:par>
                                <p:cTn id="19" presetID="8" presetClass="emph" presetSubtype="0" repeatCount="indefinite" fill="hold" grpId="0" nodeType="withEffect">
                                  <p:stCondLst>
                                    <p:cond delay="500"/>
                                  </p:stCondLst>
                                  <p:childTnLst>
                                    <p:animRot by="21600000">
                                      <p:cBhvr>
                                        <p:cTn id="20" dur="8000" fill="hold"/>
                                        <p:tgtEl>
                                          <p:spTgt spid="3"/>
                                        </p:tgtEl>
                                        <p:attrNameLst>
                                          <p:attrName>r</p:attrName>
                                        </p:attrNameLst>
                                      </p:cBhvr>
                                    </p:animRot>
                                  </p:childTnLst>
                                </p:cTn>
                              </p:par>
                              <p:par>
                                <p:cTn id="21" presetID="45" presetClass="entr" presetSubtype="0" fill="hold" grpId="0" nodeType="withEffect">
                                  <p:stCondLst>
                                    <p:cond delay="500"/>
                                  </p:stCondLst>
                                  <p:iterate type="lt">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ppt_w</p:attrName>
                                        </p:attrNameLst>
                                      </p:cBhvr>
                                      <p:tavLst>
                                        <p:tav tm="0" fmla="#ppt_w*sin(2.5*pi*$)">
                                          <p:val>
                                            <p:fltVal val="0"/>
                                          </p:val>
                                        </p:tav>
                                        <p:tav tm="100000">
                                          <p:val>
                                            <p:fltVal val="1"/>
                                          </p:val>
                                        </p:tav>
                                      </p:tavLst>
                                    </p:anim>
                                    <p:anim calcmode="lin" valueType="num">
                                      <p:cBhvr>
                                        <p:cTn id="25" dur="1000" fill="hold"/>
                                        <p:tgtEl>
                                          <p:spTgt spid="9"/>
                                        </p:tgtEl>
                                        <p:attrNameLst>
                                          <p:attrName>ppt_h</p:attrName>
                                        </p:attrNameLst>
                                      </p:cBhvr>
                                      <p:tavLst>
                                        <p:tav tm="0">
                                          <p:val>
                                            <p:strVal val="#ppt_h"/>
                                          </p:val>
                                        </p:tav>
                                        <p:tav tm="100000">
                                          <p:val>
                                            <p:strVal val="#ppt_h"/>
                                          </p:val>
                                        </p:tav>
                                      </p:tavLst>
                                    </p:anim>
                                  </p:childTnLst>
                                </p:cTn>
                              </p:par>
                              <p:par>
                                <p:cTn id="26" presetID="23" presetClass="entr" presetSubtype="288" fill="hold" grpId="0" nodeType="withEffect">
                                  <p:stCondLst>
                                    <p:cond delay="100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p:cTn id="28" dur="750" fill="hold"/>
                                        <p:tgtEl>
                                          <p:spTgt spid="8"/>
                                        </p:tgtEl>
                                        <p:attrNameLst>
                                          <p:attrName>ppt_w</p:attrName>
                                        </p:attrNameLst>
                                      </p:cBhvr>
                                      <p:tavLst>
                                        <p:tav tm="0">
                                          <p:val>
                                            <p:strVal val="4/3*#ppt_w"/>
                                          </p:val>
                                        </p:tav>
                                        <p:tav tm="100000">
                                          <p:val>
                                            <p:strVal val="#ppt_w"/>
                                          </p:val>
                                        </p:tav>
                                      </p:tavLst>
                                    </p:anim>
                                    <p:anim calcmode="lin" valueType="num">
                                      <p:cBhvr>
                                        <p:cTn id="29" dur="750" fill="hold"/>
                                        <p:tgtEl>
                                          <p:spTgt spid="8"/>
                                        </p:tgtEl>
                                        <p:attrNameLst>
                                          <p:attrName>ppt_h</p:attrName>
                                        </p:attrNameLst>
                                      </p:cBhvr>
                                      <p:tavLst>
                                        <p:tav tm="0">
                                          <p:val>
                                            <p:strVal val="4/3*#ppt_h"/>
                                          </p:val>
                                        </p:tav>
                                        <p:tav tm="100000">
                                          <p:val>
                                            <p:strVal val="#ppt_h"/>
                                          </p:val>
                                        </p:tav>
                                      </p:tavLst>
                                    </p:anim>
                                  </p:childTnLst>
                                </p:cTn>
                              </p:par>
                              <p:par>
                                <p:cTn id="30" presetID="0" presetClass="path" presetSubtype="0" repeatCount="indefinite" accel="12500" decel="86000" fill="hold" grpId="0" nodeType="withEffect">
                                  <p:stCondLst>
                                    <p:cond delay="2000"/>
                                  </p:stCondLst>
                                  <p:childTnLst>
                                    <p:animMotion origin="layout" path="M 4.16667E-6 2.22222E-6 L 4.16667E-6 0.00023 C -0.00026 -0.00972 -0.00052 -0.01922 -0.00092 -0.02871 C -0.00144 -0.04074 -0.00209 -0.0507 -0.00274 -0.0625 C -0.00248 -0.09005 -0.00248 -0.11783 -0.00183 -0.14537 C -0.00183 -0.14769 -0.00118 -0.14977 -0.00092 -0.15209 C -0.00052 -0.15602 -0.00039 -0.15996 4.16667E-6 -0.16389 C 0.00026 -0.16551 0.00078 -0.16713 0.00104 -0.16898 C 0.00351 -0.18519 0.0013 -0.17824 0.00481 -0.1875 C 0.00625 -0.19769 0.00533 -0.1919 0.00768 -0.2044 C 0.00794 -0.20602 0.00846 -0.20764 0.00859 -0.20949 C 0.00989 -0.2213 0.00898 -0.21505 0.01145 -0.22801 C 0.01171 -0.22963 0.01198 -0.23148 0.01237 -0.2331 C 0.01302 -0.23519 0.0138 -0.2375 0.01432 -0.23982 C 0.01536 -0.24468 0.01562 -0.25185 0.01614 -0.25672 C 0.01731 -0.26551 0.01705 -0.2581 0.01901 -0.26852 C 0.01992 -0.27292 0.02018 -0.27755 0.02096 -0.28218 L 0.02382 -0.29722 C 0.02408 -0.29884 0.02448 -0.30047 0.02474 -0.30232 C 0.02513 -0.3044 0.02539 -0.30672 0.02565 -0.30903 C 0.02604 -0.31227 0.02617 -0.31574 0.02669 -0.31922 C 0.02682 -0.32084 0.02734 -0.32246 0.0276 -0.32408 C 0.02799 -0.32639 0.02812 -0.32871 0.02851 -0.33102 C 0.02903 -0.3338 0.02994 -0.33681 0.03046 -0.33935 C 0.03086 -0.34167 0.03099 -0.34398 0.03138 -0.34607 C 0.03203 -0.34954 0.03268 -0.35278 0.03333 -0.35625 L 0.03424 -0.36158 C 0.03463 -0.36736 0.03502 -0.37963 0.03619 -0.38658 C 0.03658 -0.38959 0.03737 -0.39213 0.03802 -0.39514 C 0.03841 -0.40023 0.03906 -0.40509 0.03906 -0.41019 C 0.03906 -0.47871 0.04062 -0.46134 0.03711 -0.49306 C 0.03671 -0.50023 0.03658 -0.50764 0.03619 -0.51505 C 0.0358 -0.51922 0.03489 -0.52246 0.03424 -0.52639 C 0.03385 -0.52871 0.03359 -0.53102 0.03333 -0.53334 C 0.03294 -0.53634 0.03294 -0.53912 0.03229 -0.54167 C 0.0319 -0.54375 0.03112 -0.54537 0.03046 -0.54722 C 0.02812 -0.56366 0.03125 -0.5463 0.0276 -0.55718 C 0.02708 -0.55834 0.02708 -0.56042 0.02669 -0.56204 C 0.02421 -0.57246 0.02552 -0.56551 0.02291 -0.57408 C 0.02213 -0.57616 0.02161 -0.57847 0.02096 -0.58079 C 0.02044 -0.58241 0.01966 -0.58403 0.01901 -0.58588 C 0.01836 -0.58797 0.01796 -0.59051 0.01718 -0.59259 C 0.01601 -0.59514 0.01458 -0.59676 0.01341 -0.59931 C 0.01263 -0.60093 0.01198 -0.60255 0.01145 -0.6044 C 0.0108 -0.60648 0.01041 -0.60926 0.0095 -0.61111 C 0.00846 -0.6132 0.00703 -0.61435 0.00573 -0.61621 C 0.00507 -0.61713 0.00442 -0.61852 0.0039 -0.61945 C 0.00117 -0.6338 0.00494 -0.61644 0.00104 -0.62801 C -0.00209 -0.63704 0.00286 -0.62963 -0.00274 -0.63634 C -0.00313 -0.6382 -0.00326 -0.63982 -0.00378 -0.64097 C -0.00469 -0.64398 -0.00717 -0.64653 -0.00847 -0.64792 C -0.00886 -0.64977 -0.00899 -0.65162 -0.00951 -0.65301 C -0.0099 -0.6544 -0.0112 -0.65486 -0.01133 -0.65648 C -0.0125 -0.66945 -0.01224 -0.68959 -0.01224 -0.70371 L -0.00274 -0.74769 " pathEditMode="relative" rAng="0" ptsTypes="AAAAAAAAAAAAAAAAAAAAAAAAAAAAAAAAAAAAAAAAAAAAAAAAAAAAAAA">
                                      <p:cBhvr>
                                        <p:cTn id="31" dur="4000" fill="hold"/>
                                        <p:tgtEl>
                                          <p:spTgt spid="5"/>
                                        </p:tgtEl>
                                        <p:attrNameLst>
                                          <p:attrName>ppt_x</p:attrName>
                                          <p:attrName>ppt_y</p:attrName>
                                        </p:attrNameLst>
                                      </p:cBhvr>
                                      <p:rCtr x="1341" y="-37384"/>
                                    </p:animMotion>
                                  </p:childTnLst>
                                </p:cTn>
                              </p:par>
                              <p:par>
                                <p:cTn id="32" presetID="0" presetClass="path" presetSubtype="0" repeatCount="indefinite" accel="12500" decel="86000" fill="hold" grpId="0" nodeType="withEffect">
                                  <p:stCondLst>
                                    <p:cond delay="2000"/>
                                  </p:stCondLst>
                                  <p:childTnLst>
                                    <p:animMotion origin="layout" path="M -4.16667E-6 -4.81481E-6 L -4.16667E-6 0.00024 C -0.00026 -0.00972 -0.00052 -0.01921 -0.00091 -0.0287 C -0.00143 -0.04074 -0.00208 -0.05069 -0.00273 -0.0625 C -0.00247 -0.09004 -0.00247 -0.11782 -0.00182 -0.14537 C -0.00182 -0.14768 -0.00117 -0.14976 -0.00091 -0.15208 C -0.00052 -0.15601 -0.00039 -0.15995 -4.16667E-6 -0.16388 C 0.00026 -0.1655 0.00079 -0.16712 0.00105 -0.16898 C 0.00352 -0.18518 0.00131 -0.17824 0.00482 -0.1875 C 0.00625 -0.19768 0.00534 -0.19189 0.00769 -0.20439 C 0.00795 -0.20601 0.00847 -0.20763 0.0086 -0.20949 C 0.0099 -0.22129 0.00899 -0.21504 0.01146 -0.228 C 0.01172 -0.22962 0.01198 -0.23148 0.01237 -0.2331 C 0.01303 -0.23518 0.01381 -0.2375 0.01433 -0.23981 C 0.01537 -0.24467 0.01563 -0.25185 0.01615 -0.25671 C 0.01732 -0.2655 0.01706 -0.2581 0.01901 -0.26851 C 0.01993 -0.27291 0.02019 -0.27754 0.02097 -0.28217 L 0.02383 -0.29722 C 0.02409 -0.29884 0.02448 -0.30046 0.02474 -0.30231 C 0.02513 -0.30439 0.02539 -0.30671 0.02566 -0.30902 C 0.02605 -0.31226 0.02618 -0.31574 0.0267 -0.31921 C 0.02683 -0.32083 0.02735 -0.32245 0.02761 -0.32407 C 0.028 -0.32638 0.02813 -0.3287 0.02852 -0.33101 C 0.02904 -0.33379 0.02995 -0.3368 0.03047 -0.33935 C 0.03086 -0.34166 0.03099 -0.34398 0.03138 -0.34606 C 0.03204 -0.34953 0.03269 -0.35277 0.03334 -0.35625 L 0.03425 -0.36157 C 0.03464 -0.36736 0.03503 -0.37962 0.0362 -0.38657 C 0.03659 -0.38958 0.03737 -0.39212 0.03803 -0.39513 C 0.03842 -0.40023 0.03907 -0.40509 0.03907 -0.41018 C 0.03907 -0.4787 0.04063 -0.46134 0.03711 -0.49305 C 0.03672 -0.50023 0.03659 -0.50763 0.0362 -0.51481 C 0.03581 -0.51921 0.0349 -0.52245 0.03425 -0.52638 C 0.03386 -0.5287 0.0336 -0.53101 0.03334 -0.53333 C 0.03295 -0.53634 0.03295 -0.53912 0.0323 -0.54166 C 0.03191 -0.54375 0.03112 -0.54537 0.03047 -0.54699 C 0.02813 -0.56365 0.03125 -0.54629 0.02761 -0.55717 C 0.02709 -0.55833 0.02709 -0.56041 0.0267 -0.56203 C 0.02422 -0.57245 0.02553 -0.5655 0.02292 -0.57407 C 0.02214 -0.57615 0.02162 -0.57847 0.02097 -0.58078 C 0.02045 -0.5824 0.01967 -0.58402 0.01901 -0.58587 C 0.01836 -0.58796 0.01797 -0.5905 0.01719 -0.59259 C 0.01602 -0.59513 0.01459 -0.59675 0.01342 -0.5993 C 0.01263 -0.60092 0.01198 -0.60254 0.01146 -0.60439 C 0.01081 -0.60648 0.01042 -0.60925 0.00951 -0.61111 C 0.00847 -0.61319 0.00704 -0.61435 0.00573 -0.6162 C 0.00508 -0.61712 0.00443 -0.61851 0.00391 -0.61944 C 0.00118 -0.63379 0.00495 -0.61643 0.00105 -0.628 C -0.00208 -0.63703 0.00287 -0.62962 -0.00273 -0.63634 C -0.00312 -0.63819 -0.00325 -0.63981 -0.00377 -0.6412 C -0.00468 -0.64398 -0.00716 -0.64652 -0.00846 -0.64791 C -0.00885 -0.64976 -0.00898 -0.65162 -0.0095 -0.653 C -0.00989 -0.65439 -0.01119 -0.65486 -0.01132 -0.65648 C -0.0125 -0.66944 -0.01224 -0.68958 -0.01224 -0.7037 L -0.00273 -0.74768 " pathEditMode="relative" rAng="0" ptsTypes="AAAAAAAAAAAAAAAAAAAAAAAAAAAAAAAAAAAAAAAAAAAAAAAAAAAAAAA">
                                      <p:cBhvr>
                                        <p:cTn id="33" dur="4000" fill="hold"/>
                                        <p:tgtEl>
                                          <p:spTgt spid="6"/>
                                        </p:tgtEl>
                                        <p:attrNameLst>
                                          <p:attrName>ppt_x</p:attrName>
                                          <p:attrName>ppt_y</p:attrName>
                                        </p:attrNameLst>
                                      </p:cBhvr>
                                      <p:rCtr x="1341" y="-37384"/>
                                    </p:animMotion>
                                  </p:childTnLst>
                                </p:cTn>
                              </p:par>
                              <p:par>
                                <p:cTn id="34" presetID="0" presetClass="path" presetSubtype="0" repeatCount="indefinite" accel="12500" decel="86000" fill="hold" grpId="0" nodeType="withEffect">
                                  <p:stCondLst>
                                    <p:cond delay="2000"/>
                                  </p:stCondLst>
                                  <p:childTnLst>
                                    <p:animMotion origin="layout" path="M -3.95833E-6 -4.81481E-6 L -3.95833E-6 0.00024 C -0.00026 -0.00972 -0.00052 -0.01921 -0.00091 -0.0287 C -0.00143 -0.04074 -0.00208 -0.05069 -0.00273 -0.0625 C -0.00247 -0.09004 -0.00247 -0.11782 -0.00182 -0.14537 C -0.00182 -0.14768 -0.00117 -0.14976 -0.00091 -0.15208 C -0.00052 -0.15601 -0.00039 -0.15995 -3.95833E-6 -0.16388 C 0.00026 -0.1655 0.00079 -0.16712 0.00105 -0.16898 C 0.00352 -0.18518 0.00131 -0.17824 0.00482 -0.1875 C 0.00625 -0.19768 0.00534 -0.19189 0.00769 -0.20439 C 0.00795 -0.20601 0.00847 -0.20763 0.0086 -0.20949 C 0.0099 -0.22129 0.00899 -0.21504 0.01146 -0.228 C 0.01172 -0.22962 0.01198 -0.23148 0.01237 -0.2331 C 0.01302 -0.23518 0.01381 -0.2375 0.01433 -0.23981 C 0.01537 -0.24467 0.01563 -0.25185 0.01615 -0.25671 C 0.01732 -0.2655 0.01706 -0.2581 0.01901 -0.26851 C 0.01993 -0.27291 0.02019 -0.27754 0.02097 -0.28217 L 0.02383 -0.29722 C 0.02409 -0.29884 0.02448 -0.30046 0.02474 -0.30231 C 0.02513 -0.30439 0.02539 -0.30671 0.02566 -0.30902 C 0.02605 -0.31226 0.02618 -0.31574 0.0267 -0.31921 C 0.02683 -0.32083 0.02735 -0.32245 0.02761 -0.32407 C 0.028 -0.32638 0.02813 -0.3287 0.02852 -0.33101 C 0.02904 -0.33379 0.02995 -0.3368 0.03047 -0.33935 C 0.03086 -0.34166 0.03099 -0.34398 0.03138 -0.34606 C 0.03204 -0.34953 0.03269 -0.35277 0.03334 -0.35625 L 0.03425 -0.36157 C 0.03464 -0.36736 0.03503 -0.37962 0.0362 -0.38657 C 0.03659 -0.38958 0.03737 -0.39212 0.03802 -0.39513 C 0.03842 -0.40023 0.03907 -0.40509 0.03907 -0.41018 C 0.03907 -0.4787 0.04063 -0.46134 0.03711 -0.49305 C 0.03672 -0.50023 0.03659 -0.50763 0.0362 -0.51504 C 0.03581 -0.51921 0.0349 -0.52245 0.03425 -0.52638 C 0.03386 -0.5287 0.0336 -0.53101 0.03334 -0.53333 C 0.03295 -0.53634 0.03295 -0.53912 0.0323 -0.54166 C 0.03191 -0.54375 0.03112 -0.54537 0.03047 -0.54722 C 0.02813 -0.56365 0.03125 -0.54629 0.02761 -0.55717 C 0.02709 -0.55833 0.02709 -0.56041 0.0267 -0.56203 C 0.02422 -0.57245 0.02552 -0.5655 0.02292 -0.57407 C 0.02214 -0.57615 0.02162 -0.57847 0.02097 -0.58078 C 0.02045 -0.5824 0.01967 -0.58402 0.01901 -0.58587 C 0.01836 -0.58796 0.01797 -0.5905 0.01719 -0.59259 C 0.01602 -0.59513 0.01459 -0.59675 0.01342 -0.5993 C 0.01263 -0.60092 0.01198 -0.60254 0.01146 -0.60439 C 0.01081 -0.60648 0.01042 -0.60925 0.00951 -0.61111 C 0.00847 -0.61319 0.00704 -0.61435 0.00573 -0.6162 C 0.00508 -0.61712 0.00443 -0.61851 0.00391 -0.61944 C 0.00118 -0.63379 0.00495 -0.61643 0.00105 -0.628 C -0.00208 -0.63703 0.00287 -0.62962 -0.00273 -0.63634 C -0.00312 -0.63819 -0.00325 -0.63981 -0.00377 -0.64097 C -0.00468 -0.64398 -0.00716 -0.64652 -0.00846 -0.64791 C -0.00885 -0.64976 -0.00898 -0.65162 -0.0095 -0.653 C -0.00989 -0.65439 -0.01119 -0.65486 -0.01132 -0.65648 C -0.0125 -0.66944 -0.01224 -0.68958 -0.01224 -0.7037 L -0.00273 -0.74768 " pathEditMode="relative" rAng="0" ptsTypes="AAAAAAAAAAAAAAAAAAAAAAAAAAAAAAAAAAAAAAAAAAAAAAAAAAAAAAA">
                                      <p:cBhvr>
                                        <p:cTn id="35" dur="4000" fill="hold"/>
                                        <p:tgtEl>
                                          <p:spTgt spid="7"/>
                                        </p:tgtEl>
                                        <p:attrNameLst>
                                          <p:attrName>ppt_x</p:attrName>
                                          <p:attrName>ppt_y</p:attrName>
                                        </p:attrNameLst>
                                      </p:cBhvr>
                                      <p:rCtr x="1341" y="-37384"/>
                                    </p:animMotion>
                                  </p:childTnLst>
                                </p:cTn>
                              </p:par>
                              <p:par>
                                <p:cTn id="36" presetID="53" presetClass="entr" presetSubtype="16" fill="hold" grpId="0" nodeType="withEffect">
                                  <p:stCondLst>
                                    <p:cond delay="1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750" fill="hold"/>
                                        <p:tgtEl>
                                          <p:spTgt spid="11"/>
                                        </p:tgtEl>
                                        <p:attrNameLst>
                                          <p:attrName>ppt_w</p:attrName>
                                        </p:attrNameLst>
                                      </p:cBhvr>
                                      <p:tavLst>
                                        <p:tav tm="0">
                                          <p:val>
                                            <p:fltVal val="0"/>
                                          </p:val>
                                        </p:tav>
                                        <p:tav tm="100000">
                                          <p:val>
                                            <p:strVal val="#ppt_w"/>
                                          </p:val>
                                        </p:tav>
                                      </p:tavLst>
                                    </p:anim>
                                    <p:anim calcmode="lin" valueType="num">
                                      <p:cBhvr>
                                        <p:cTn id="39" dur="750" fill="hold"/>
                                        <p:tgtEl>
                                          <p:spTgt spid="11"/>
                                        </p:tgtEl>
                                        <p:attrNameLst>
                                          <p:attrName>ppt_h</p:attrName>
                                        </p:attrNameLst>
                                      </p:cBhvr>
                                      <p:tavLst>
                                        <p:tav tm="0">
                                          <p:val>
                                            <p:fltVal val="0"/>
                                          </p:val>
                                        </p:tav>
                                        <p:tav tm="100000">
                                          <p:val>
                                            <p:strVal val="#ppt_h"/>
                                          </p:val>
                                        </p:tav>
                                      </p:tavLst>
                                    </p:anim>
                                    <p:animEffect transition="in" filter="fade">
                                      <p:cBhvr>
                                        <p:cTn id="40" dur="750"/>
                                        <p:tgtEl>
                                          <p:spTgt spid="11"/>
                                        </p:tgtEl>
                                      </p:cBhvr>
                                    </p:animEffect>
                                  </p:childTnLst>
                                </p:cTn>
                              </p:par>
                              <p:par>
                                <p:cTn id="41" presetID="22" presetClass="entr" presetSubtype="8" fill="hold" grpId="0" nodeType="withEffect">
                                  <p:stCondLst>
                                    <p:cond delay="200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4" repeatCount="indefinite" fill="hold" display="0">
                  <p:stCondLst>
                    <p:cond delay="indefinite"/>
                  </p:stCondLst>
                  <p:endCondLst>
                    <p:cond evt="onStopAudio" delay="0">
                      <p:tgtEl>
                        <p:sldTgt/>
                      </p:tgtEl>
                    </p:cond>
                  </p:endCondLst>
                </p:cTn>
                <p:tgtEl>
                  <p:spTgt spid="13"/>
                </p:tgtEl>
              </p:cMediaNode>
            </p:audio>
          </p:childTnLst>
        </p:cTn>
      </p:par>
    </p:tnLst>
    <p:bldLst>
      <p:bldP spid="3" grpId="0" animBg="1"/>
      <p:bldP spid="3" grpId="1" animBg="1"/>
      <p:bldP spid="4" grpId="0" animBg="1"/>
      <p:bldP spid="4" grpId="1" animBg="1"/>
      <p:bldP spid="5" grpId="0" animBg="1"/>
      <p:bldP spid="6" grpId="0" animBg="1"/>
      <p:bldP spid="7" grpId="0" animBg="1"/>
      <p:bldP spid="8" grpId="0"/>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562" r="5562"/>
          <a:stretch/>
        </p:blipFill>
        <p:spPr>
          <a:xfrm>
            <a:off x="0" y="0"/>
            <a:ext cx="12192000" cy="6858000"/>
          </a:xfrm>
          <a:prstGeom prst="rect">
            <a:avLst/>
          </a:prstGeom>
        </p:spPr>
      </p:pic>
      <p:grpSp>
        <p:nvGrpSpPr>
          <p:cNvPr id="12" name="组合 11"/>
          <p:cNvGrpSpPr/>
          <p:nvPr/>
        </p:nvGrpSpPr>
        <p:grpSpPr>
          <a:xfrm rot="19829320">
            <a:off x="6623127" y="2048099"/>
            <a:ext cx="704453" cy="704453"/>
            <a:chOff x="4482708" y="3301238"/>
            <a:chExt cx="661162" cy="661162"/>
          </a:xfrm>
        </p:grpSpPr>
        <p:grpSp>
          <p:nvGrpSpPr>
            <p:cNvPr id="13" name="组合 12"/>
            <p:cNvGrpSpPr/>
            <p:nvPr/>
          </p:nvGrpSpPr>
          <p:grpSpPr>
            <a:xfrm>
              <a:off x="4482708" y="3301238"/>
              <a:ext cx="661162" cy="661162"/>
              <a:chOff x="775780" y="771550"/>
              <a:chExt cx="1852004" cy="1852004"/>
            </a:xfrm>
          </p:grpSpPr>
          <p:sp>
            <p:nvSpPr>
              <p:cNvPr id="17" name="椭圆 16"/>
              <p:cNvSpPr/>
              <p:nvPr/>
            </p:nvSpPr>
            <p:spPr>
              <a:xfrm>
                <a:off x="775780" y="771550"/>
                <a:ext cx="1852004" cy="1852004"/>
              </a:xfrm>
              <a:prstGeom prst="ellipse">
                <a:avLst/>
              </a:prstGeom>
              <a:solidFill>
                <a:srgbClr val="1B2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a:ea typeface="微软雅黑"/>
                </a:endParaRPr>
              </a:p>
            </p:txBody>
          </p:sp>
          <p:sp>
            <p:nvSpPr>
              <p:cNvPr id="18" name="椭圆 17"/>
              <p:cNvSpPr/>
              <p:nvPr/>
            </p:nvSpPr>
            <p:spPr>
              <a:xfrm>
                <a:off x="1007828" y="1003597"/>
                <a:ext cx="1387908" cy="1387908"/>
              </a:xfrm>
              <a:prstGeom prst="ellipse">
                <a:avLst/>
              </a:prstGeom>
              <a:gradFill flip="none" rotWithShape="1">
                <a:gsLst>
                  <a:gs pos="27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152400" dir="8820000" algn="tr" rotWithShape="0">
                  <a:prstClr val="black">
                    <a:alpha val="40000"/>
                  </a:prstClr>
                </a:outerShdw>
              </a:effectLst>
            </p:spPr>
            <p:txBody>
              <a:bodyPr rtlCol="0" anchor="ctr"/>
              <a:lstStyle/>
              <a:p>
                <a:pPr algn="ctr" defTabSz="1219170">
                  <a:defRPr/>
                </a:pPr>
                <a:endParaRPr lang="zh-CN" altLang="en-US" sz="1067" u="sng" kern="0">
                  <a:solidFill>
                    <a:sysClr val="window" lastClr="FFFFFF"/>
                  </a:solidFill>
                  <a:latin typeface="Century Gothic"/>
                  <a:ea typeface="幼圆"/>
                </a:endParaRPr>
              </a:p>
            </p:txBody>
          </p:sp>
        </p:grpSp>
        <p:grpSp>
          <p:nvGrpSpPr>
            <p:cNvPr id="14" name="组合 13"/>
            <p:cNvGrpSpPr/>
            <p:nvPr/>
          </p:nvGrpSpPr>
          <p:grpSpPr>
            <a:xfrm>
              <a:off x="4679943" y="3516067"/>
              <a:ext cx="266691" cy="231503"/>
              <a:chOff x="6434683" y="510993"/>
              <a:chExt cx="987549" cy="857250"/>
            </a:xfrm>
          </p:grpSpPr>
          <p:sp>
            <p:nvSpPr>
              <p:cNvPr id="1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chemeClr val="accent1"/>
                </a:solidFill>
                <a:prstDash val="solid"/>
              </a:ln>
              <a:effectLst/>
            </p:spPr>
            <p:txBody>
              <a:bodyPr rtlCol="0" anchor="ctr"/>
              <a:lstStyle/>
              <a:p>
                <a:pPr algn="ctr" defTabSz="1219170">
                  <a:defRPr/>
                </a:pPr>
                <a:endParaRPr lang="zh-CN" altLang="en-US" sz="2400" u="sng" kern="0">
                  <a:solidFill>
                    <a:sysClr val="window" lastClr="FFFFFF"/>
                  </a:solidFill>
                  <a:latin typeface="Century Gothic"/>
                  <a:ea typeface="幼圆"/>
                </a:endParaRPr>
              </a:p>
            </p:txBody>
          </p:sp>
          <p:cxnSp>
            <p:nvCxnSpPr>
              <p:cNvPr id="16" name="直接连接符 15"/>
              <p:cNvCxnSpPr/>
              <p:nvPr/>
            </p:nvCxnSpPr>
            <p:spPr>
              <a:xfrm>
                <a:off x="6434683" y="954806"/>
                <a:ext cx="987549" cy="0"/>
              </a:xfrm>
              <a:prstGeom prst="line">
                <a:avLst/>
              </a:prstGeom>
              <a:noFill/>
              <a:ln w="28575" cap="flat" cmpd="sng" algn="ctr">
                <a:solidFill>
                  <a:schemeClr val="accent1"/>
                </a:solidFill>
                <a:prstDash val="solid"/>
              </a:ln>
              <a:effectLst/>
            </p:spPr>
          </p:cxnSp>
        </p:grpSp>
      </p:grpSp>
      <p:grpSp>
        <p:nvGrpSpPr>
          <p:cNvPr id="19" name="组合 18"/>
          <p:cNvGrpSpPr/>
          <p:nvPr/>
        </p:nvGrpSpPr>
        <p:grpSpPr>
          <a:xfrm>
            <a:off x="5020524" y="471702"/>
            <a:ext cx="2202664" cy="2202664"/>
            <a:chOff x="3753964" y="645453"/>
            <a:chExt cx="1651998" cy="1651998"/>
          </a:xfrm>
        </p:grpSpPr>
        <p:grpSp>
          <p:nvGrpSpPr>
            <p:cNvPr id="20" name="组合 19"/>
            <p:cNvGrpSpPr/>
            <p:nvPr/>
          </p:nvGrpSpPr>
          <p:grpSpPr>
            <a:xfrm>
              <a:off x="3753964" y="645453"/>
              <a:ext cx="1651998" cy="1651998"/>
              <a:chOff x="537232" y="2069509"/>
              <a:chExt cx="2507330" cy="2507330"/>
            </a:xfrm>
          </p:grpSpPr>
          <p:sp>
            <p:nvSpPr>
              <p:cNvPr id="24" name="椭圆 23"/>
              <p:cNvSpPr/>
              <p:nvPr/>
            </p:nvSpPr>
            <p:spPr>
              <a:xfrm>
                <a:off x="537232" y="2069509"/>
                <a:ext cx="2507330" cy="25073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grpSp>
            <p:nvGrpSpPr>
              <p:cNvPr id="25" name="组合 24"/>
              <p:cNvGrpSpPr/>
              <p:nvPr/>
            </p:nvGrpSpPr>
            <p:grpSpPr>
              <a:xfrm>
                <a:off x="612550" y="2144827"/>
                <a:ext cx="2356696" cy="2356696"/>
                <a:chOff x="304800" y="673100"/>
                <a:chExt cx="4000500" cy="4000500"/>
              </a:xfrm>
              <a:effectLst>
                <a:outerShdw blurRad="444500" dist="254000" dir="8100000" algn="tr" rotWithShape="0">
                  <a:prstClr val="black">
                    <a:alpha val="50000"/>
                  </a:prstClr>
                </a:outerShdw>
              </a:effectLst>
            </p:grpSpPr>
            <p:sp>
              <p:nvSpPr>
                <p:cNvPr id="26"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grpSp>
        </p:grpSp>
        <p:sp>
          <p:nvSpPr>
            <p:cNvPr id="21" name="椭圆 20"/>
            <p:cNvSpPr/>
            <p:nvPr/>
          </p:nvSpPr>
          <p:spPr>
            <a:xfrm>
              <a:off x="3913081" y="781380"/>
              <a:ext cx="1333764" cy="133376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sp>
          <p:nvSpPr>
            <p:cNvPr id="22" name="椭圆 21"/>
            <p:cNvSpPr/>
            <p:nvPr/>
          </p:nvSpPr>
          <p:spPr>
            <a:xfrm>
              <a:off x="3913081" y="829363"/>
              <a:ext cx="1307006" cy="1307004"/>
            </a:xfrm>
            <a:prstGeom prst="ellipse">
              <a:avLst/>
            </a:pr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a:ea typeface="微软雅黑"/>
              </a:endParaRPr>
            </a:p>
          </p:txBody>
        </p:sp>
        <p:sp>
          <p:nvSpPr>
            <p:cNvPr id="23" name="TextBox 11"/>
            <p:cNvSpPr txBox="1"/>
            <p:nvPr/>
          </p:nvSpPr>
          <p:spPr>
            <a:xfrm flipH="1">
              <a:off x="4246806" y="882830"/>
              <a:ext cx="639554" cy="1177245"/>
            </a:xfrm>
            <a:prstGeom prst="rect">
              <a:avLst/>
            </a:prstGeom>
            <a:noFill/>
          </p:spPr>
          <p:txBody>
            <a:bodyPr wrap="square" rtlCol="0">
              <a:spAutoFit/>
            </a:bodyPr>
            <a:lstStyle/>
            <a:p>
              <a:pPr algn="ctr"/>
              <a:r>
                <a:rPr lang="en-US" sz="9600" b="1" dirty="0">
                  <a:solidFill>
                    <a:schemeClr val="bg1"/>
                  </a:solidFill>
                  <a:latin typeface="Agency FB" panose="020B0503020202020204" pitchFamily="34" charset="0"/>
                </a:rPr>
                <a:t>2</a:t>
              </a:r>
              <a:endParaRPr lang="id-ID" sz="9600" b="1" dirty="0">
                <a:solidFill>
                  <a:schemeClr val="bg1"/>
                </a:solidFill>
                <a:latin typeface="Agency FB" panose="020B0503020202020204" pitchFamily="34" charset="0"/>
              </a:endParaRPr>
            </a:p>
          </p:txBody>
        </p:sp>
      </p:grpSp>
      <p:sp>
        <p:nvSpPr>
          <p:cNvPr id="28" name="Rectangle 4"/>
          <p:cNvSpPr txBox="1">
            <a:spLocks noChangeArrowheads="1"/>
          </p:cNvSpPr>
          <p:nvPr/>
        </p:nvSpPr>
        <p:spPr bwMode="auto">
          <a:xfrm>
            <a:off x="2246070" y="3357903"/>
            <a:ext cx="7751572" cy="10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defRPr/>
            </a:pPr>
            <a:r>
              <a:rPr lang="zh-CN" altLang="en-US" sz="6600" dirty="0">
                <a:solidFill>
                  <a:srgbClr val="FFFFFF"/>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rPr>
              <a:t>标题文字添加此处</a:t>
            </a:r>
          </a:p>
        </p:txBody>
      </p:sp>
      <p:sp>
        <p:nvSpPr>
          <p:cNvPr id="29" name="Rectangle 4"/>
          <p:cNvSpPr txBox="1">
            <a:spLocks noChangeArrowheads="1"/>
          </p:cNvSpPr>
          <p:nvPr/>
        </p:nvSpPr>
        <p:spPr bwMode="auto">
          <a:xfrm>
            <a:off x="2646954" y="4510116"/>
            <a:ext cx="693416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r>
              <a:rPr lang="en-US" altLang="zh-CN" sz="1800" b="0" dirty="0">
                <a:solidFill>
                  <a:srgbClr val="FFFFFF"/>
                </a:solidFill>
                <a:latin typeface="Agency FB" panose="020B0503020202020204" pitchFamily="34" charset="0"/>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2758467160"/>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00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p:stCondLst>
                              <p:cond delay="1850"/>
                            </p:stCondLst>
                            <p:childTnLst>
                              <p:par>
                                <p:cTn id="26" presetID="22" presetClass="entr" presetSubtype="1"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二、此处添加标题文字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cxnSp>
        <p:nvCxnSpPr>
          <p:cNvPr id="32" name="Straight Connector 20">
            <a:extLst>
              <a:ext uri="{FF2B5EF4-FFF2-40B4-BE49-F238E27FC236}">
                <a16:creationId xmlns="" xmlns:a16="http://schemas.microsoft.com/office/drawing/2014/main" id="{0D8BC7E1-1F51-40D9-9D79-3FFE4F4A4087}"/>
              </a:ext>
            </a:extLst>
          </p:cNvPr>
          <p:cNvCxnSpPr/>
          <p:nvPr/>
        </p:nvCxnSpPr>
        <p:spPr>
          <a:xfrm>
            <a:off x="6550367" y="2387824"/>
            <a:ext cx="0" cy="3146010"/>
          </a:xfrm>
          <a:prstGeom prst="line">
            <a:avLst/>
          </a:prstGeom>
          <a:ln w="12700">
            <a:solidFill>
              <a:schemeClr val="bg1">
                <a:lumMod val="6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21">
            <a:extLst>
              <a:ext uri="{FF2B5EF4-FFF2-40B4-BE49-F238E27FC236}">
                <a16:creationId xmlns="" xmlns:a16="http://schemas.microsoft.com/office/drawing/2014/main" id="{110C5ABD-9BD9-422C-9000-FAA1B18C4C73}"/>
              </a:ext>
            </a:extLst>
          </p:cNvPr>
          <p:cNvGrpSpPr/>
          <p:nvPr/>
        </p:nvGrpSpPr>
        <p:grpSpPr>
          <a:xfrm>
            <a:off x="6943471" y="2647280"/>
            <a:ext cx="494994" cy="494994"/>
            <a:chOff x="6287859" y="4690742"/>
            <a:chExt cx="432000" cy="432000"/>
          </a:xfrm>
        </p:grpSpPr>
        <p:sp>
          <p:nvSpPr>
            <p:cNvPr id="34" name="Oval 22">
              <a:extLst>
                <a:ext uri="{FF2B5EF4-FFF2-40B4-BE49-F238E27FC236}">
                  <a16:creationId xmlns="" xmlns:a16="http://schemas.microsoft.com/office/drawing/2014/main" id="{78461388-2C38-4CE9-872D-0B1CBC6FEB1A}"/>
                </a:ext>
              </a:extLst>
            </p:cNvPr>
            <p:cNvSpPr/>
            <p:nvPr/>
          </p:nvSpPr>
          <p:spPr>
            <a:xfrm>
              <a:off x="6287859" y="4690742"/>
              <a:ext cx="432000" cy="432000"/>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TextBox 23">
              <a:extLst>
                <a:ext uri="{FF2B5EF4-FFF2-40B4-BE49-F238E27FC236}">
                  <a16:creationId xmlns="" xmlns:a16="http://schemas.microsoft.com/office/drawing/2014/main" id="{37E70B98-0A2D-4431-8874-447D4936AEC7}"/>
                </a:ext>
              </a:extLst>
            </p:cNvPr>
            <p:cNvSpPr txBox="1"/>
            <p:nvPr/>
          </p:nvSpPr>
          <p:spPr>
            <a:xfrm>
              <a:off x="6356127" y="4731087"/>
              <a:ext cx="285676" cy="349191"/>
            </a:xfrm>
            <a:prstGeom prst="rect">
              <a:avLst/>
            </a:prstGeom>
            <a:noFill/>
          </p:spPr>
          <p:txBody>
            <a:bodyPr wrap="none">
              <a:normAutofit/>
            </a:bodyPr>
            <a:lstStyle/>
            <a:p>
              <a:pPr algn="ctr"/>
              <a:r>
                <a:rPr lang="id-ID" sz="2000" dirty="0">
                  <a:solidFill>
                    <a:schemeClr val="bg1">
                      <a:lumMod val="95000"/>
                    </a:schemeClr>
                  </a:solidFill>
                </a:rPr>
                <a:t>1</a:t>
              </a:r>
            </a:p>
          </p:txBody>
        </p:sp>
      </p:grpSp>
      <p:grpSp>
        <p:nvGrpSpPr>
          <p:cNvPr id="36" name="Group 24">
            <a:extLst>
              <a:ext uri="{FF2B5EF4-FFF2-40B4-BE49-F238E27FC236}">
                <a16:creationId xmlns="" xmlns:a16="http://schemas.microsoft.com/office/drawing/2014/main" id="{05C4F778-BBF4-495E-89D5-E13FE277AC96}"/>
              </a:ext>
            </a:extLst>
          </p:cNvPr>
          <p:cNvGrpSpPr/>
          <p:nvPr/>
        </p:nvGrpSpPr>
        <p:grpSpPr>
          <a:xfrm>
            <a:off x="6943599" y="3771871"/>
            <a:ext cx="494994" cy="494994"/>
            <a:chOff x="6287859" y="4690742"/>
            <a:chExt cx="432000" cy="432000"/>
          </a:xfrm>
        </p:grpSpPr>
        <p:sp>
          <p:nvSpPr>
            <p:cNvPr id="37" name="Oval 25">
              <a:extLst>
                <a:ext uri="{FF2B5EF4-FFF2-40B4-BE49-F238E27FC236}">
                  <a16:creationId xmlns="" xmlns:a16="http://schemas.microsoft.com/office/drawing/2014/main" id="{A9C763CF-C472-409E-AEB1-8066844F5A4F}"/>
                </a:ext>
              </a:extLst>
            </p:cNvPr>
            <p:cNvSpPr/>
            <p:nvPr/>
          </p:nvSpPr>
          <p:spPr>
            <a:xfrm>
              <a:off x="6287859" y="4690742"/>
              <a:ext cx="432000" cy="432000"/>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TextBox 26">
              <a:extLst>
                <a:ext uri="{FF2B5EF4-FFF2-40B4-BE49-F238E27FC236}">
                  <a16:creationId xmlns="" xmlns:a16="http://schemas.microsoft.com/office/drawing/2014/main" id="{14ECA6C1-B0B3-440E-8826-663E27DA155D}"/>
                </a:ext>
              </a:extLst>
            </p:cNvPr>
            <p:cNvSpPr txBox="1"/>
            <p:nvPr/>
          </p:nvSpPr>
          <p:spPr>
            <a:xfrm>
              <a:off x="6336127" y="4716572"/>
              <a:ext cx="354705" cy="400110"/>
            </a:xfrm>
            <a:prstGeom prst="rect">
              <a:avLst/>
            </a:prstGeom>
            <a:noFill/>
          </p:spPr>
          <p:txBody>
            <a:bodyPr wrap="none">
              <a:normAutofit/>
            </a:bodyPr>
            <a:lstStyle/>
            <a:p>
              <a:pPr algn="ctr"/>
              <a:r>
                <a:rPr lang="id-ID" sz="2000">
                  <a:solidFill>
                    <a:schemeClr val="bg1">
                      <a:lumMod val="95000"/>
                    </a:schemeClr>
                  </a:solidFill>
                </a:rPr>
                <a:t>2</a:t>
              </a:r>
            </a:p>
          </p:txBody>
        </p:sp>
      </p:grpSp>
      <p:grpSp>
        <p:nvGrpSpPr>
          <p:cNvPr id="39" name="Group 27">
            <a:extLst>
              <a:ext uri="{FF2B5EF4-FFF2-40B4-BE49-F238E27FC236}">
                <a16:creationId xmlns="" xmlns:a16="http://schemas.microsoft.com/office/drawing/2014/main" id="{84EE278F-ADFF-4C09-81D5-BA29B55B027F}"/>
              </a:ext>
            </a:extLst>
          </p:cNvPr>
          <p:cNvGrpSpPr/>
          <p:nvPr/>
        </p:nvGrpSpPr>
        <p:grpSpPr>
          <a:xfrm>
            <a:off x="6943471" y="4916391"/>
            <a:ext cx="494994" cy="504682"/>
            <a:chOff x="6287859" y="4690742"/>
            <a:chExt cx="432000" cy="440455"/>
          </a:xfrm>
        </p:grpSpPr>
        <p:sp>
          <p:nvSpPr>
            <p:cNvPr id="40" name="Oval 28">
              <a:extLst>
                <a:ext uri="{FF2B5EF4-FFF2-40B4-BE49-F238E27FC236}">
                  <a16:creationId xmlns="" xmlns:a16="http://schemas.microsoft.com/office/drawing/2014/main" id="{4C6B8E83-30AE-4CA3-A19D-9567E5184103}"/>
                </a:ext>
              </a:extLst>
            </p:cNvPr>
            <p:cNvSpPr/>
            <p:nvPr/>
          </p:nvSpPr>
          <p:spPr>
            <a:xfrm>
              <a:off x="6287859" y="4690742"/>
              <a:ext cx="432000" cy="432000"/>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TextBox 29">
              <a:extLst>
                <a:ext uri="{FF2B5EF4-FFF2-40B4-BE49-F238E27FC236}">
                  <a16:creationId xmlns="" xmlns:a16="http://schemas.microsoft.com/office/drawing/2014/main" id="{14E426D6-40B9-4AF4-986F-170BDBEA2BA9}"/>
                </a:ext>
              </a:extLst>
            </p:cNvPr>
            <p:cNvSpPr txBox="1"/>
            <p:nvPr/>
          </p:nvSpPr>
          <p:spPr>
            <a:xfrm>
              <a:off x="6336127" y="4731087"/>
              <a:ext cx="354705" cy="400110"/>
            </a:xfrm>
            <a:prstGeom prst="rect">
              <a:avLst/>
            </a:prstGeom>
            <a:noFill/>
          </p:spPr>
          <p:txBody>
            <a:bodyPr wrap="none">
              <a:normAutofit/>
            </a:bodyPr>
            <a:lstStyle/>
            <a:p>
              <a:pPr algn="ctr"/>
              <a:r>
                <a:rPr lang="id-ID" sz="2000">
                  <a:solidFill>
                    <a:schemeClr val="bg1">
                      <a:lumMod val="95000"/>
                    </a:schemeClr>
                  </a:solidFill>
                </a:rPr>
                <a:t>3</a:t>
              </a:r>
            </a:p>
          </p:txBody>
        </p:sp>
      </p:grpSp>
      <p:grpSp>
        <p:nvGrpSpPr>
          <p:cNvPr id="42" name="组合 41">
            <a:extLst>
              <a:ext uri="{FF2B5EF4-FFF2-40B4-BE49-F238E27FC236}">
                <a16:creationId xmlns="" xmlns:a16="http://schemas.microsoft.com/office/drawing/2014/main" id="{C5B4E94A-C4FE-4DF5-AAA5-51D15F6E673F}"/>
              </a:ext>
            </a:extLst>
          </p:cNvPr>
          <p:cNvGrpSpPr/>
          <p:nvPr/>
        </p:nvGrpSpPr>
        <p:grpSpPr>
          <a:xfrm>
            <a:off x="7571654" y="2413766"/>
            <a:ext cx="3327636" cy="962022"/>
            <a:chOff x="6462713" y="2410788"/>
            <a:chExt cx="3327636" cy="962022"/>
          </a:xfrm>
        </p:grpSpPr>
        <p:sp>
          <p:nvSpPr>
            <p:cNvPr id="43" name="矩形 42">
              <a:extLst>
                <a:ext uri="{FF2B5EF4-FFF2-40B4-BE49-F238E27FC236}">
                  <a16:creationId xmlns="" xmlns:a16="http://schemas.microsoft.com/office/drawing/2014/main" id="{554014B8-4525-46E6-9026-DC1F2D982A49}"/>
                </a:ext>
              </a:extLst>
            </p:cNvPr>
            <p:cNvSpPr/>
            <p:nvPr/>
          </p:nvSpPr>
          <p:spPr>
            <a:xfrm>
              <a:off x="6462713" y="2763412"/>
              <a:ext cx="3327636"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44" name="矩形 43">
              <a:extLst>
                <a:ext uri="{FF2B5EF4-FFF2-40B4-BE49-F238E27FC236}">
                  <a16:creationId xmlns="" xmlns:a16="http://schemas.microsoft.com/office/drawing/2014/main" id="{81F9FE0F-EA52-451C-9470-4C7EC722F839}"/>
                </a:ext>
              </a:extLst>
            </p:cNvPr>
            <p:cNvSpPr/>
            <p:nvPr/>
          </p:nvSpPr>
          <p:spPr>
            <a:xfrm>
              <a:off x="6462713" y="2410788"/>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45" name="组合 44">
            <a:extLst>
              <a:ext uri="{FF2B5EF4-FFF2-40B4-BE49-F238E27FC236}">
                <a16:creationId xmlns="" xmlns:a16="http://schemas.microsoft.com/office/drawing/2014/main" id="{49AD2767-EC4B-42BD-B316-0A2E6092D2F4}"/>
              </a:ext>
            </a:extLst>
          </p:cNvPr>
          <p:cNvGrpSpPr/>
          <p:nvPr/>
        </p:nvGrpSpPr>
        <p:grpSpPr>
          <a:xfrm>
            <a:off x="7571654" y="3538357"/>
            <a:ext cx="3327636" cy="962022"/>
            <a:chOff x="6462713" y="2410788"/>
            <a:chExt cx="3327636" cy="962022"/>
          </a:xfrm>
        </p:grpSpPr>
        <p:sp>
          <p:nvSpPr>
            <p:cNvPr id="46" name="矩形 45">
              <a:extLst>
                <a:ext uri="{FF2B5EF4-FFF2-40B4-BE49-F238E27FC236}">
                  <a16:creationId xmlns="" xmlns:a16="http://schemas.microsoft.com/office/drawing/2014/main" id="{DC164004-DF20-4899-AFCE-1A3B3A53A800}"/>
                </a:ext>
              </a:extLst>
            </p:cNvPr>
            <p:cNvSpPr/>
            <p:nvPr/>
          </p:nvSpPr>
          <p:spPr>
            <a:xfrm>
              <a:off x="6462713" y="2763412"/>
              <a:ext cx="3327636"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47" name="矩形 46">
              <a:extLst>
                <a:ext uri="{FF2B5EF4-FFF2-40B4-BE49-F238E27FC236}">
                  <a16:creationId xmlns="" xmlns:a16="http://schemas.microsoft.com/office/drawing/2014/main" id="{85CD7B15-5E4D-4E0A-AADE-DA066FFAAD84}"/>
                </a:ext>
              </a:extLst>
            </p:cNvPr>
            <p:cNvSpPr/>
            <p:nvPr/>
          </p:nvSpPr>
          <p:spPr>
            <a:xfrm>
              <a:off x="6462713" y="2410788"/>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48" name="组合 47">
            <a:extLst>
              <a:ext uri="{FF2B5EF4-FFF2-40B4-BE49-F238E27FC236}">
                <a16:creationId xmlns="" xmlns:a16="http://schemas.microsoft.com/office/drawing/2014/main" id="{B73865E8-44EC-4F49-B1D8-A5195D629A6B}"/>
              </a:ext>
            </a:extLst>
          </p:cNvPr>
          <p:cNvGrpSpPr/>
          <p:nvPr/>
        </p:nvGrpSpPr>
        <p:grpSpPr>
          <a:xfrm>
            <a:off x="7571654" y="4662948"/>
            <a:ext cx="3327636" cy="962022"/>
            <a:chOff x="6462713" y="2410788"/>
            <a:chExt cx="3327636" cy="962022"/>
          </a:xfrm>
        </p:grpSpPr>
        <p:sp>
          <p:nvSpPr>
            <p:cNvPr id="49" name="矩形 48">
              <a:extLst>
                <a:ext uri="{FF2B5EF4-FFF2-40B4-BE49-F238E27FC236}">
                  <a16:creationId xmlns="" xmlns:a16="http://schemas.microsoft.com/office/drawing/2014/main" id="{39B2F7B0-5C62-4276-9FFA-A90FE9CB8CED}"/>
                </a:ext>
              </a:extLst>
            </p:cNvPr>
            <p:cNvSpPr/>
            <p:nvPr/>
          </p:nvSpPr>
          <p:spPr>
            <a:xfrm>
              <a:off x="6462713" y="2763412"/>
              <a:ext cx="3327636"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50" name="矩形 49">
              <a:extLst>
                <a:ext uri="{FF2B5EF4-FFF2-40B4-BE49-F238E27FC236}">
                  <a16:creationId xmlns="" xmlns:a16="http://schemas.microsoft.com/office/drawing/2014/main" id="{DE43FDAD-1897-45F5-9FCD-AB76A7823C79}"/>
                </a:ext>
              </a:extLst>
            </p:cNvPr>
            <p:cNvSpPr/>
            <p:nvPr/>
          </p:nvSpPr>
          <p:spPr>
            <a:xfrm>
              <a:off x="6462713" y="2410788"/>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51" name="组合 50">
            <a:extLst>
              <a:ext uri="{FF2B5EF4-FFF2-40B4-BE49-F238E27FC236}">
                <a16:creationId xmlns="" xmlns:a16="http://schemas.microsoft.com/office/drawing/2014/main" id="{BCDE9673-7E09-4D08-AB44-21DFBEE90700}"/>
              </a:ext>
            </a:extLst>
          </p:cNvPr>
          <p:cNvGrpSpPr/>
          <p:nvPr/>
        </p:nvGrpSpPr>
        <p:grpSpPr>
          <a:xfrm>
            <a:off x="1201957" y="2387824"/>
            <a:ext cx="4915016" cy="3146010"/>
            <a:chOff x="1201957" y="2214203"/>
            <a:chExt cx="4915016" cy="3146010"/>
          </a:xfrm>
        </p:grpSpPr>
        <p:sp>
          <p:nvSpPr>
            <p:cNvPr id="52" name="Freeform: Shape 4">
              <a:extLst>
                <a:ext uri="{FF2B5EF4-FFF2-40B4-BE49-F238E27FC236}">
                  <a16:creationId xmlns="" xmlns:a16="http://schemas.microsoft.com/office/drawing/2014/main" id="{0B88AE67-65D4-48E0-B1B5-D3DF39363BDF}"/>
                </a:ext>
              </a:extLst>
            </p:cNvPr>
            <p:cNvSpPr/>
            <p:nvPr/>
          </p:nvSpPr>
          <p:spPr>
            <a:xfrm>
              <a:off x="2382544" y="4169448"/>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solidFill>
              <a:srgbClr val="09213D"/>
            </a:solidFill>
            <a:ln>
              <a:noFill/>
            </a:ln>
            <a:effectLst>
              <a:outerShdw blurRad="63500" algn="ctr" rotWithShape="0">
                <a:prstClr val="black">
                  <a:alpha val="40000"/>
                </a:prstClr>
              </a:outerShdw>
            </a:effectLst>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none" lIns="172506" tIns="181751" rIns="172506" bIns="181751" anchor="ctr" anchorCtr="0">
              <a:normAutofit/>
            </a:bodyPr>
            <a:lstStyle/>
            <a:p>
              <a:pPr algn="r"/>
              <a:endParaRPr lang="zh-CN" altLang="en-US" sz="1200" b="1" dirty="0">
                <a:solidFill>
                  <a:schemeClr val="bg1"/>
                </a:solidFill>
                <a:latin typeface="迷你简菱心" panose="02010609000101010101" pitchFamily="49" charset="-122"/>
                <a:ea typeface="迷你简菱心" panose="02010609000101010101" pitchFamily="49" charset="-122"/>
              </a:endParaRPr>
            </a:p>
          </p:txBody>
        </p:sp>
        <p:sp>
          <p:nvSpPr>
            <p:cNvPr id="53" name="Hexagon 5">
              <a:extLst>
                <a:ext uri="{FF2B5EF4-FFF2-40B4-BE49-F238E27FC236}">
                  <a16:creationId xmlns="" xmlns:a16="http://schemas.microsoft.com/office/drawing/2014/main" id="{73E26BB4-2D97-4C64-A273-26032F7FE71C}"/>
                </a:ext>
              </a:extLst>
            </p:cNvPr>
            <p:cNvSpPr/>
            <p:nvPr/>
          </p:nvSpPr>
          <p:spPr>
            <a:xfrm>
              <a:off x="1201957" y="3529864"/>
              <a:ext cx="1381119" cy="1190765"/>
            </a:xfrm>
            <a:prstGeom prst="hexagon">
              <a:avLst>
                <a:gd name="adj" fmla="val 25000"/>
                <a:gd name="vf" fmla="val 115470"/>
              </a:avLst>
            </a:prstGeom>
            <a:solidFill>
              <a:srgbClr val="09213D"/>
            </a:solidFill>
            <a:ln>
              <a:noFill/>
            </a:ln>
            <a:effectLst>
              <a:outerShdw blurRad="63500" algn="ctr" rotWithShape="0">
                <a:prstClr val="black">
                  <a:alpha val="40000"/>
                </a:prstClr>
              </a:outerShdw>
            </a:effectLst>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algn="ctr"/>
              <a:endParaRPr>
                <a:latin typeface="迷你简菱心" panose="02010609000101010101" pitchFamily="49" charset="-122"/>
                <a:ea typeface="迷你简菱心" panose="02010609000101010101" pitchFamily="49" charset="-122"/>
              </a:endParaRPr>
            </a:p>
          </p:txBody>
        </p:sp>
        <p:sp>
          <p:nvSpPr>
            <p:cNvPr id="54" name="Freeform: Shape 6">
              <a:extLst>
                <a:ext uri="{FF2B5EF4-FFF2-40B4-BE49-F238E27FC236}">
                  <a16:creationId xmlns="" xmlns:a16="http://schemas.microsoft.com/office/drawing/2014/main" id="{9D5BBAA4-7311-4C9C-8D48-3E88164D8AA5}"/>
                </a:ext>
              </a:extLst>
            </p:cNvPr>
            <p:cNvSpPr/>
            <p:nvPr/>
          </p:nvSpPr>
          <p:spPr>
            <a:xfrm>
              <a:off x="3559198" y="3515707"/>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solidFill>
              <a:srgbClr val="09213D"/>
            </a:solidFill>
            <a:ln>
              <a:noFill/>
            </a:ln>
            <a:effectLst>
              <a:outerShdw blurRad="63500" algn="ctr" rotWithShape="0">
                <a:prstClr val="black">
                  <a:alpha val="40000"/>
                </a:prstClr>
              </a:outerShdw>
            </a:effectLst>
          </p:spPr>
          <p:style>
            <a:lnRef idx="2">
              <a:schemeClr val="accent2">
                <a:hueOff val="-716791"/>
                <a:satOff val="-17272"/>
                <a:lumOff val="-10393"/>
                <a:alphaOff val="0"/>
              </a:schemeClr>
            </a:lnRef>
            <a:fillRef idx="1">
              <a:schemeClr val="accent2">
                <a:hueOff val="-716791"/>
                <a:satOff val="-17272"/>
                <a:lumOff val="-10393"/>
                <a:alphaOff val="0"/>
              </a:schemeClr>
            </a:fillRef>
            <a:effectRef idx="0">
              <a:schemeClr val="accent2">
                <a:hueOff val="-716791"/>
                <a:satOff val="-17272"/>
                <a:lumOff val="-10393"/>
                <a:alphaOff val="0"/>
              </a:schemeClr>
            </a:effectRef>
            <a:fontRef idx="minor">
              <a:schemeClr val="lt1"/>
            </a:fontRef>
          </p:style>
          <p:txBody>
            <a:bodyPr spcFirstLastPara="0" vert="horz" wrap="none" lIns="172506" tIns="181751" rIns="172506" bIns="181751" anchor="ctr" anchorCtr="0">
              <a:normAutofit/>
            </a:bodyPr>
            <a:lstStyle/>
            <a:p>
              <a:pPr algn="r"/>
              <a:endParaRPr lang="zh-CN" altLang="en-US" sz="1200" b="1" dirty="0">
                <a:solidFill>
                  <a:schemeClr val="bg1"/>
                </a:solidFill>
                <a:latin typeface="迷你简菱心" panose="02010609000101010101" pitchFamily="49" charset="-122"/>
                <a:ea typeface="迷你简菱心" panose="02010609000101010101" pitchFamily="49" charset="-122"/>
              </a:endParaRPr>
            </a:p>
          </p:txBody>
        </p:sp>
        <p:sp>
          <p:nvSpPr>
            <p:cNvPr id="55" name="Hexagon 7">
              <a:extLst>
                <a:ext uri="{FF2B5EF4-FFF2-40B4-BE49-F238E27FC236}">
                  <a16:creationId xmlns="" xmlns:a16="http://schemas.microsoft.com/office/drawing/2014/main" id="{0404A11B-15ED-436B-9C64-1BE0A1BDC47A}"/>
                </a:ext>
              </a:extLst>
            </p:cNvPr>
            <p:cNvSpPr/>
            <p:nvPr/>
          </p:nvSpPr>
          <p:spPr>
            <a:xfrm>
              <a:off x="4735854" y="4169448"/>
              <a:ext cx="1381119" cy="1190765"/>
            </a:xfrm>
            <a:prstGeom prst="hexagon">
              <a:avLst>
                <a:gd name="adj" fmla="val 25000"/>
                <a:gd name="vf" fmla="val 115470"/>
              </a:avLst>
            </a:prstGeom>
            <a:solidFill>
              <a:srgbClr val="09213D"/>
            </a:solidFill>
            <a:ln>
              <a:noFill/>
            </a:ln>
            <a:effectLst>
              <a:outerShdw blurRad="63500" algn="ctr" rotWithShape="0">
                <a:prstClr val="black">
                  <a:alpha val="40000"/>
                </a:prstClr>
              </a:outerShdw>
            </a:effectLst>
          </p:spPr>
          <p:style>
            <a:lnRef idx="2">
              <a:schemeClr val="accent2">
                <a:hueOff val="-716791"/>
                <a:satOff val="-17272"/>
                <a:lumOff val="-1039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algn="ctr"/>
              <a:endParaRPr>
                <a:latin typeface="迷你简菱心" panose="02010609000101010101" pitchFamily="49" charset="-122"/>
                <a:ea typeface="迷你简菱心" panose="02010609000101010101" pitchFamily="49" charset="-122"/>
              </a:endParaRPr>
            </a:p>
          </p:txBody>
        </p:sp>
        <p:sp>
          <p:nvSpPr>
            <p:cNvPr id="56" name="Freeform: Shape 8">
              <a:extLst>
                <a:ext uri="{FF2B5EF4-FFF2-40B4-BE49-F238E27FC236}">
                  <a16:creationId xmlns="" xmlns:a16="http://schemas.microsoft.com/office/drawing/2014/main" id="{BD36166F-E390-4A99-A2AF-DE323ADD8CD8}"/>
                </a:ext>
              </a:extLst>
            </p:cNvPr>
            <p:cNvSpPr/>
            <p:nvPr/>
          </p:nvSpPr>
          <p:spPr>
            <a:xfrm>
              <a:off x="2382544" y="2864797"/>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solidFill>
              <a:srgbClr val="09213D"/>
            </a:solidFill>
            <a:ln>
              <a:noFill/>
            </a:ln>
            <a:effectLst>
              <a:outerShdw blurRad="63500" algn="ctr" rotWithShape="0">
                <a:prstClr val="black">
                  <a:alpha val="40000"/>
                </a:prstClr>
              </a:outerShdw>
            </a:effectLst>
          </p:spPr>
          <p:style>
            <a:lnRef idx="2">
              <a:schemeClr val="accent2">
                <a:hueOff val="-1433582"/>
                <a:satOff val="-34544"/>
                <a:lumOff val="-20785"/>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txBody>
            <a:bodyPr spcFirstLastPara="0" vert="horz" wrap="none" lIns="0" tIns="0" rIns="0" bIns="0" anchor="ctr" anchorCtr="1">
              <a:normAutofit/>
            </a:bodyPr>
            <a:lstStyle/>
            <a:p>
              <a:pPr algn="ctr"/>
              <a:endParaRPr lang="zh-CN" altLang="en-US" sz="1200" b="1" dirty="0">
                <a:solidFill>
                  <a:schemeClr val="bg1"/>
                </a:solidFill>
                <a:latin typeface="迷你简菱心" panose="02010609000101010101" pitchFamily="49" charset="-122"/>
                <a:ea typeface="迷你简菱心" panose="02010609000101010101" pitchFamily="49" charset="-122"/>
              </a:endParaRPr>
            </a:p>
          </p:txBody>
        </p:sp>
        <p:sp>
          <p:nvSpPr>
            <p:cNvPr id="57" name="Hexagon 9">
              <a:extLst>
                <a:ext uri="{FF2B5EF4-FFF2-40B4-BE49-F238E27FC236}">
                  <a16:creationId xmlns="" xmlns:a16="http://schemas.microsoft.com/office/drawing/2014/main" id="{66B67B46-8473-45F4-A46A-5A270F37094C}"/>
                </a:ext>
              </a:extLst>
            </p:cNvPr>
            <p:cNvSpPr/>
            <p:nvPr/>
          </p:nvSpPr>
          <p:spPr>
            <a:xfrm>
              <a:off x="3559198" y="2214203"/>
              <a:ext cx="1381119" cy="1190765"/>
            </a:xfrm>
            <a:prstGeom prst="hexagon">
              <a:avLst>
                <a:gd name="adj" fmla="val 25000"/>
                <a:gd name="vf" fmla="val 115470"/>
              </a:avLst>
            </a:prstGeom>
            <a:solidFill>
              <a:srgbClr val="09213D"/>
            </a:solidFill>
            <a:ln>
              <a:noFill/>
            </a:ln>
            <a:effectLst>
              <a:outerShdw blurRad="63500" algn="ctr" rotWithShape="0">
                <a:prstClr val="black">
                  <a:alpha val="40000"/>
                </a:prstClr>
              </a:outerShdw>
            </a:effectLst>
          </p:spPr>
          <p:style>
            <a:lnRef idx="2">
              <a:schemeClr val="accent2">
                <a:hueOff val="-1433582"/>
                <a:satOff val="-34544"/>
                <a:lumOff val="-2078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algn="ctr"/>
              <a:endParaRPr>
                <a:latin typeface="迷你简菱心" panose="02010609000101010101" pitchFamily="49" charset="-122"/>
                <a:ea typeface="迷你简菱心" panose="02010609000101010101" pitchFamily="49" charset="-122"/>
              </a:endParaRPr>
            </a:p>
          </p:txBody>
        </p:sp>
        <p:sp>
          <p:nvSpPr>
            <p:cNvPr id="58" name="Freeform: Shape 14">
              <a:extLst>
                <a:ext uri="{FF2B5EF4-FFF2-40B4-BE49-F238E27FC236}">
                  <a16:creationId xmlns="" xmlns:a16="http://schemas.microsoft.com/office/drawing/2014/main" id="{353FFCEE-FF65-4FE4-98D4-C92866C76129}"/>
                </a:ext>
              </a:extLst>
            </p:cNvPr>
            <p:cNvSpPr>
              <a:spLocks/>
            </p:cNvSpPr>
            <p:nvPr/>
          </p:nvSpPr>
          <p:spPr bwMode="auto">
            <a:xfrm>
              <a:off x="1656198" y="3883241"/>
              <a:ext cx="476569" cy="405893"/>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anchor="ctr"/>
            <a:lstStyle/>
            <a:p>
              <a:pPr algn="ctr"/>
              <a:endParaRPr>
                <a:latin typeface="迷你简菱心" panose="02010609000101010101" pitchFamily="49" charset="-122"/>
                <a:ea typeface="迷你简菱心" panose="02010609000101010101" pitchFamily="49" charset="-122"/>
              </a:endParaRPr>
            </a:p>
          </p:txBody>
        </p:sp>
        <p:sp>
          <p:nvSpPr>
            <p:cNvPr id="59" name="Freeform: Shape 15">
              <a:extLst>
                <a:ext uri="{FF2B5EF4-FFF2-40B4-BE49-F238E27FC236}">
                  <a16:creationId xmlns="" xmlns:a16="http://schemas.microsoft.com/office/drawing/2014/main" id="{92B668F8-A5A9-42E7-AD19-093704B3BBBF}"/>
                </a:ext>
              </a:extLst>
            </p:cNvPr>
            <p:cNvSpPr>
              <a:spLocks/>
            </p:cNvSpPr>
            <p:nvPr/>
          </p:nvSpPr>
          <p:spPr bwMode="auto">
            <a:xfrm>
              <a:off x="5130765" y="4599155"/>
              <a:ext cx="591295" cy="331351"/>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anchor="ctr"/>
            <a:lstStyle/>
            <a:p>
              <a:pPr algn="ctr"/>
              <a:endParaRPr>
                <a:latin typeface="迷你简菱心" panose="02010609000101010101" pitchFamily="49" charset="-122"/>
                <a:ea typeface="迷你简菱心" panose="02010609000101010101" pitchFamily="49" charset="-122"/>
              </a:endParaRPr>
            </a:p>
          </p:txBody>
        </p:sp>
        <p:sp>
          <p:nvSpPr>
            <p:cNvPr id="60" name="Freeform: Shape 16">
              <a:extLst>
                <a:ext uri="{FF2B5EF4-FFF2-40B4-BE49-F238E27FC236}">
                  <a16:creationId xmlns="" xmlns:a16="http://schemas.microsoft.com/office/drawing/2014/main" id="{94D7E7F2-C069-408B-B45A-94F70E8C7F91}"/>
                </a:ext>
              </a:extLst>
            </p:cNvPr>
            <p:cNvSpPr>
              <a:spLocks/>
            </p:cNvSpPr>
            <p:nvPr/>
          </p:nvSpPr>
          <p:spPr bwMode="auto">
            <a:xfrm>
              <a:off x="4055725" y="2619923"/>
              <a:ext cx="379832" cy="379323"/>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p:spPr>
          <p:txBody>
            <a:bodyPr anchor="ctr"/>
            <a:lstStyle/>
            <a:p>
              <a:pPr algn="ctr"/>
              <a:endParaRPr>
                <a:latin typeface="迷你简菱心" panose="02010609000101010101" pitchFamily="49" charset="-122"/>
                <a:ea typeface="迷你简菱心" panose="02010609000101010101" pitchFamily="49" charset="-122"/>
              </a:endParaRPr>
            </a:p>
          </p:txBody>
        </p:sp>
        <p:sp>
          <p:nvSpPr>
            <p:cNvPr id="61" name="矩形 60">
              <a:extLst>
                <a:ext uri="{FF2B5EF4-FFF2-40B4-BE49-F238E27FC236}">
                  <a16:creationId xmlns="" xmlns:a16="http://schemas.microsoft.com/office/drawing/2014/main" id="{6E4F292B-ED3A-4EB7-9542-83B0DCE14D94}"/>
                </a:ext>
              </a:extLst>
            </p:cNvPr>
            <p:cNvSpPr/>
            <p:nvPr/>
          </p:nvSpPr>
          <p:spPr>
            <a:xfrm>
              <a:off x="2661265" y="3137013"/>
              <a:ext cx="819744" cy="646331"/>
            </a:xfrm>
            <a:prstGeom prst="rect">
              <a:avLst/>
            </a:prstGeom>
          </p:spPr>
          <p:txBody>
            <a:bodyPr wrap="square">
              <a:spAutoFit/>
              <a:scene3d>
                <a:camera prst="orthographicFront"/>
                <a:lightRig rig="threePt" dir="t"/>
              </a:scene3d>
              <a:sp3d contourW="12700"/>
            </a:bodyPr>
            <a:lstStyle/>
            <a:p>
              <a:pPr algn="ctr"/>
              <a:r>
                <a:rPr lang="zh-CN" altLang="en-US" b="1" dirty="0">
                  <a:solidFill>
                    <a:schemeClr val="bg1"/>
                  </a:solidFill>
                  <a:latin typeface="迷你简菱心" panose="02010609000101010101" pitchFamily="49" charset="-122"/>
                  <a:ea typeface="迷你简菱心" panose="02010609000101010101" pitchFamily="49" charset="-122"/>
                </a:rPr>
                <a:t>文字</a:t>
              </a:r>
              <a:endParaRPr lang="en-US" altLang="zh-CN" b="1" dirty="0">
                <a:solidFill>
                  <a:schemeClr val="bg1"/>
                </a:solidFill>
                <a:latin typeface="迷你简菱心" panose="02010609000101010101" pitchFamily="49" charset="-122"/>
                <a:ea typeface="迷你简菱心" panose="02010609000101010101" pitchFamily="49" charset="-122"/>
              </a:endParaRPr>
            </a:p>
            <a:p>
              <a:pPr algn="ctr"/>
              <a:r>
                <a:rPr lang="zh-CN" altLang="en-US" b="1" dirty="0">
                  <a:solidFill>
                    <a:schemeClr val="bg1"/>
                  </a:solidFill>
                  <a:latin typeface="迷你简菱心" panose="02010609000101010101" pitchFamily="49" charset="-122"/>
                  <a:ea typeface="迷你简菱心" panose="02010609000101010101" pitchFamily="49" charset="-122"/>
                </a:rPr>
                <a:t>添加</a:t>
              </a:r>
            </a:p>
          </p:txBody>
        </p:sp>
        <p:sp>
          <p:nvSpPr>
            <p:cNvPr id="62" name="矩形 61">
              <a:extLst>
                <a:ext uri="{FF2B5EF4-FFF2-40B4-BE49-F238E27FC236}">
                  <a16:creationId xmlns="" xmlns:a16="http://schemas.microsoft.com/office/drawing/2014/main" id="{CDA972EA-F073-40E9-9FF5-80C42C4B7953}"/>
                </a:ext>
              </a:extLst>
            </p:cNvPr>
            <p:cNvSpPr/>
            <p:nvPr/>
          </p:nvSpPr>
          <p:spPr>
            <a:xfrm>
              <a:off x="2661265" y="4419604"/>
              <a:ext cx="819744" cy="646331"/>
            </a:xfrm>
            <a:prstGeom prst="rect">
              <a:avLst/>
            </a:prstGeom>
          </p:spPr>
          <p:txBody>
            <a:bodyPr wrap="square">
              <a:spAutoFit/>
              <a:scene3d>
                <a:camera prst="orthographicFront"/>
                <a:lightRig rig="threePt" dir="t"/>
              </a:scene3d>
              <a:sp3d contourW="12700"/>
            </a:bodyPr>
            <a:lstStyle/>
            <a:p>
              <a:pPr algn="ctr"/>
              <a:r>
                <a:rPr lang="zh-CN" altLang="en-US" b="1" dirty="0">
                  <a:solidFill>
                    <a:schemeClr val="bg1"/>
                  </a:solidFill>
                  <a:latin typeface="迷你简菱心" panose="02010609000101010101" pitchFamily="49" charset="-122"/>
                  <a:ea typeface="迷你简菱心" panose="02010609000101010101" pitchFamily="49" charset="-122"/>
                </a:rPr>
                <a:t>文字</a:t>
              </a:r>
              <a:endParaRPr lang="en-US" altLang="zh-CN" b="1" dirty="0">
                <a:solidFill>
                  <a:schemeClr val="bg1"/>
                </a:solidFill>
                <a:latin typeface="迷你简菱心" panose="02010609000101010101" pitchFamily="49" charset="-122"/>
                <a:ea typeface="迷你简菱心" panose="02010609000101010101" pitchFamily="49" charset="-122"/>
              </a:endParaRPr>
            </a:p>
            <a:p>
              <a:pPr algn="ctr"/>
              <a:r>
                <a:rPr lang="zh-CN" altLang="en-US" b="1" dirty="0">
                  <a:solidFill>
                    <a:schemeClr val="bg1"/>
                  </a:solidFill>
                  <a:latin typeface="迷你简菱心" panose="02010609000101010101" pitchFamily="49" charset="-122"/>
                  <a:ea typeface="迷你简菱心" panose="02010609000101010101" pitchFamily="49" charset="-122"/>
                </a:rPr>
                <a:t>添加</a:t>
              </a:r>
            </a:p>
          </p:txBody>
        </p:sp>
        <p:sp>
          <p:nvSpPr>
            <p:cNvPr id="63" name="矩形 62">
              <a:extLst>
                <a:ext uri="{FF2B5EF4-FFF2-40B4-BE49-F238E27FC236}">
                  <a16:creationId xmlns="" xmlns:a16="http://schemas.microsoft.com/office/drawing/2014/main" id="{E11A584F-D4A6-49D5-BE46-75EC1F37F080}"/>
                </a:ext>
              </a:extLst>
            </p:cNvPr>
            <p:cNvSpPr/>
            <p:nvPr/>
          </p:nvSpPr>
          <p:spPr>
            <a:xfrm>
              <a:off x="3817357" y="3770644"/>
              <a:ext cx="819744" cy="646331"/>
            </a:xfrm>
            <a:prstGeom prst="rect">
              <a:avLst/>
            </a:prstGeom>
          </p:spPr>
          <p:txBody>
            <a:bodyPr wrap="square">
              <a:spAutoFit/>
              <a:scene3d>
                <a:camera prst="orthographicFront"/>
                <a:lightRig rig="threePt" dir="t"/>
              </a:scene3d>
              <a:sp3d contourW="12700"/>
            </a:bodyPr>
            <a:lstStyle/>
            <a:p>
              <a:pPr algn="ctr"/>
              <a:r>
                <a:rPr lang="zh-CN" altLang="en-US" b="1" dirty="0">
                  <a:solidFill>
                    <a:schemeClr val="bg1"/>
                  </a:solidFill>
                  <a:latin typeface="迷你简菱心" panose="02010609000101010101" pitchFamily="49" charset="-122"/>
                  <a:ea typeface="迷你简菱心" panose="02010609000101010101" pitchFamily="49" charset="-122"/>
                </a:rPr>
                <a:t>文字</a:t>
              </a:r>
              <a:endParaRPr lang="en-US" altLang="zh-CN" b="1" dirty="0">
                <a:solidFill>
                  <a:schemeClr val="bg1"/>
                </a:solidFill>
                <a:latin typeface="迷你简菱心" panose="02010609000101010101" pitchFamily="49" charset="-122"/>
                <a:ea typeface="迷你简菱心" panose="02010609000101010101" pitchFamily="49" charset="-122"/>
              </a:endParaRPr>
            </a:p>
            <a:p>
              <a:pPr algn="ctr"/>
              <a:r>
                <a:rPr lang="zh-CN" altLang="en-US" b="1" dirty="0">
                  <a:solidFill>
                    <a:schemeClr val="bg1"/>
                  </a:solidFill>
                  <a:latin typeface="迷你简菱心" panose="02010609000101010101" pitchFamily="49" charset="-122"/>
                  <a:ea typeface="迷你简菱心" panose="02010609000101010101" pitchFamily="49" charset="-122"/>
                </a:rPr>
                <a:t>添加</a:t>
              </a:r>
            </a:p>
          </p:txBody>
        </p:sp>
      </p:grpSp>
    </p:spTree>
    <p:extLst>
      <p:ext uri="{BB962C8B-B14F-4D97-AF65-F5344CB8AC3E}">
        <p14:creationId xmlns:p14="http://schemas.microsoft.com/office/powerpoint/2010/main" val="324713512"/>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31" presetClass="entr" presetSubtype="0" fill="hold" nodeType="after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1000" fill="hold"/>
                                        <p:tgtEl>
                                          <p:spTgt spid="51"/>
                                        </p:tgtEl>
                                        <p:attrNameLst>
                                          <p:attrName>ppt_w</p:attrName>
                                        </p:attrNameLst>
                                      </p:cBhvr>
                                      <p:tavLst>
                                        <p:tav tm="0">
                                          <p:val>
                                            <p:fltVal val="0"/>
                                          </p:val>
                                        </p:tav>
                                        <p:tav tm="100000">
                                          <p:val>
                                            <p:strVal val="#ppt_w"/>
                                          </p:val>
                                        </p:tav>
                                      </p:tavLst>
                                    </p:anim>
                                    <p:anim calcmode="lin" valueType="num">
                                      <p:cBhvr>
                                        <p:cTn id="23" dur="1000" fill="hold"/>
                                        <p:tgtEl>
                                          <p:spTgt spid="51"/>
                                        </p:tgtEl>
                                        <p:attrNameLst>
                                          <p:attrName>ppt_h</p:attrName>
                                        </p:attrNameLst>
                                      </p:cBhvr>
                                      <p:tavLst>
                                        <p:tav tm="0">
                                          <p:val>
                                            <p:fltVal val="0"/>
                                          </p:val>
                                        </p:tav>
                                        <p:tav tm="100000">
                                          <p:val>
                                            <p:strVal val="#ppt_h"/>
                                          </p:val>
                                        </p:tav>
                                      </p:tavLst>
                                    </p:anim>
                                    <p:anim calcmode="lin" valueType="num">
                                      <p:cBhvr>
                                        <p:cTn id="24" dur="1000" fill="hold"/>
                                        <p:tgtEl>
                                          <p:spTgt spid="51"/>
                                        </p:tgtEl>
                                        <p:attrNameLst>
                                          <p:attrName>style.rotation</p:attrName>
                                        </p:attrNameLst>
                                      </p:cBhvr>
                                      <p:tavLst>
                                        <p:tav tm="0">
                                          <p:val>
                                            <p:fltVal val="90"/>
                                          </p:val>
                                        </p:tav>
                                        <p:tav tm="100000">
                                          <p:val>
                                            <p:fltVal val="0"/>
                                          </p:val>
                                        </p:tav>
                                      </p:tavLst>
                                    </p:anim>
                                    <p:animEffect transition="in" filter="fade">
                                      <p:cBhvr>
                                        <p:cTn id="25" dur="1000"/>
                                        <p:tgtEl>
                                          <p:spTgt spid="51"/>
                                        </p:tgtEl>
                                      </p:cBhvr>
                                    </p:animEffect>
                                  </p:childTnLst>
                                </p:cTn>
                              </p:par>
                            </p:childTnLst>
                          </p:cTn>
                        </p:par>
                        <p:par>
                          <p:cTn id="26" fill="hold">
                            <p:stCondLst>
                              <p:cond delay="2700"/>
                            </p:stCondLst>
                            <p:childTnLst>
                              <p:par>
                                <p:cTn id="27" presetID="22" presetClass="entr" presetSubtype="1"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up)">
                                      <p:cBhvr>
                                        <p:cTn id="29" dur="500"/>
                                        <p:tgtEl>
                                          <p:spTgt spid="32"/>
                                        </p:tgtEl>
                                      </p:cBhvr>
                                    </p:animEffect>
                                  </p:childTnLst>
                                </p:cTn>
                              </p:par>
                            </p:childTnLst>
                          </p:cTn>
                        </p:par>
                        <p:par>
                          <p:cTn id="30" fill="hold">
                            <p:stCondLst>
                              <p:cond delay="3200"/>
                            </p:stCondLst>
                            <p:childTnLst>
                              <p:par>
                                <p:cTn id="31" presetID="2" presetClass="entr" presetSubtype="4"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ppt_x"/>
                                          </p:val>
                                        </p:tav>
                                        <p:tav tm="100000">
                                          <p:val>
                                            <p:strVal val="#ppt_x"/>
                                          </p:val>
                                        </p:tav>
                                      </p:tavLst>
                                    </p:anim>
                                    <p:anim calcmode="lin" valueType="num">
                                      <p:cBhvr additive="base">
                                        <p:cTn id="42" dur="500" fill="hold"/>
                                        <p:tgtEl>
                                          <p:spTgt spid="39"/>
                                        </p:tgtEl>
                                        <p:attrNameLst>
                                          <p:attrName>ppt_y</p:attrName>
                                        </p:attrNameLst>
                                      </p:cBhvr>
                                      <p:tavLst>
                                        <p:tav tm="0">
                                          <p:val>
                                            <p:strVal val="1+#ppt_h/2"/>
                                          </p:val>
                                        </p:tav>
                                        <p:tav tm="100000">
                                          <p:val>
                                            <p:strVal val="#ppt_y"/>
                                          </p:val>
                                        </p:tav>
                                      </p:tavLst>
                                    </p:anim>
                                  </p:childTnLst>
                                </p:cTn>
                              </p:par>
                            </p:childTnLst>
                          </p:cTn>
                        </p:par>
                        <p:par>
                          <p:cTn id="43" fill="hold">
                            <p:stCondLst>
                              <p:cond delay="3700"/>
                            </p:stCondLst>
                            <p:childTnLst>
                              <p:par>
                                <p:cTn id="44" presetID="22" presetClass="entr" presetSubtype="8"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childTnLst>
                          </p:cTn>
                        </p:par>
                        <p:par>
                          <p:cTn id="47" fill="hold">
                            <p:stCondLst>
                              <p:cond delay="4200"/>
                            </p:stCondLst>
                            <p:childTnLst>
                              <p:par>
                                <p:cTn id="48" presetID="22" presetClass="entr" presetSubtype="8"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4700"/>
                            </p:stCondLst>
                            <p:childTnLst>
                              <p:par>
                                <p:cTn id="52" presetID="22" presetClass="entr" presetSubtype="8"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left)">
                                      <p:cBhvr>
                                        <p:cTn id="5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二、此处添加标题文字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组合 10">
            <a:extLst>
              <a:ext uri="{FF2B5EF4-FFF2-40B4-BE49-F238E27FC236}">
                <a16:creationId xmlns="" xmlns:a16="http://schemas.microsoft.com/office/drawing/2014/main" id="{EFF35EE5-954D-4F46-9099-9DBE72ED41B8}"/>
              </a:ext>
            </a:extLst>
          </p:cNvPr>
          <p:cNvGrpSpPr/>
          <p:nvPr/>
        </p:nvGrpSpPr>
        <p:grpSpPr>
          <a:xfrm>
            <a:off x="1539570" y="2303074"/>
            <a:ext cx="9112860" cy="2394219"/>
            <a:chOff x="1262624" y="1781610"/>
            <a:chExt cx="9112860" cy="2394219"/>
          </a:xfrm>
        </p:grpSpPr>
        <p:grpSp>
          <p:nvGrpSpPr>
            <p:cNvPr id="12" name="组合 11">
              <a:extLst>
                <a:ext uri="{FF2B5EF4-FFF2-40B4-BE49-F238E27FC236}">
                  <a16:creationId xmlns="" xmlns:a16="http://schemas.microsoft.com/office/drawing/2014/main" id="{D95593DC-C259-471B-9B85-E75C2F3BFEB9}"/>
                </a:ext>
              </a:extLst>
            </p:cNvPr>
            <p:cNvGrpSpPr/>
            <p:nvPr/>
          </p:nvGrpSpPr>
          <p:grpSpPr>
            <a:xfrm>
              <a:off x="1262624" y="1781610"/>
              <a:ext cx="1800000" cy="2316669"/>
              <a:chOff x="1262624" y="1781610"/>
              <a:chExt cx="1800000" cy="2316669"/>
            </a:xfrm>
          </p:grpSpPr>
          <p:sp>
            <p:nvSpPr>
              <p:cNvPr id="22" name="Oval 1">
                <a:extLst>
                  <a:ext uri="{FF2B5EF4-FFF2-40B4-BE49-F238E27FC236}">
                    <a16:creationId xmlns="" xmlns:a16="http://schemas.microsoft.com/office/drawing/2014/main" id="{B69E5A81-EA90-471A-8B7E-26B11255ACBC}"/>
                  </a:ext>
                </a:extLst>
              </p:cNvPr>
              <p:cNvSpPr>
                <a:spLocks noChangeAspect="1"/>
              </p:cNvSpPr>
              <p:nvPr/>
            </p:nvSpPr>
            <p:spPr>
              <a:xfrm>
                <a:off x="1262624" y="1781610"/>
                <a:ext cx="1800000" cy="1800000"/>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3" name="Straight Connector 6">
                <a:extLst>
                  <a:ext uri="{FF2B5EF4-FFF2-40B4-BE49-F238E27FC236}">
                    <a16:creationId xmlns="" xmlns:a16="http://schemas.microsoft.com/office/drawing/2014/main" id="{5FFFE332-FD0D-4663-8928-0737AF606738}"/>
                  </a:ext>
                </a:extLst>
              </p:cNvPr>
              <p:cNvCxnSpPr/>
              <p:nvPr/>
            </p:nvCxnSpPr>
            <p:spPr>
              <a:xfrm>
                <a:off x="2161847" y="3690475"/>
                <a:ext cx="0" cy="407804"/>
              </a:xfrm>
              <a:prstGeom prst="line">
                <a:avLst/>
              </a:prstGeom>
              <a:ln w="19050">
                <a:solidFill>
                  <a:schemeClr val="bg1">
                    <a:lumMod val="7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 xmlns:a16="http://schemas.microsoft.com/office/drawing/2014/main" id="{09D8AD38-DB13-476C-A104-826418C2F3D1}"/>
                </a:ext>
              </a:extLst>
            </p:cNvPr>
            <p:cNvGrpSpPr/>
            <p:nvPr/>
          </p:nvGrpSpPr>
          <p:grpSpPr>
            <a:xfrm>
              <a:off x="3700244" y="1781610"/>
              <a:ext cx="1800000" cy="2355109"/>
              <a:chOff x="3229312" y="1781610"/>
              <a:chExt cx="1800000" cy="2355109"/>
            </a:xfrm>
          </p:grpSpPr>
          <p:sp>
            <p:nvSpPr>
              <p:cNvPr id="20" name="Oval 2">
                <a:extLst>
                  <a:ext uri="{FF2B5EF4-FFF2-40B4-BE49-F238E27FC236}">
                    <a16:creationId xmlns="" xmlns:a16="http://schemas.microsoft.com/office/drawing/2014/main" id="{9BB15688-27A1-4AD1-8323-2E03A329D6DD}"/>
                  </a:ext>
                </a:extLst>
              </p:cNvPr>
              <p:cNvSpPr>
                <a:spLocks noChangeAspect="1"/>
              </p:cNvSpPr>
              <p:nvPr/>
            </p:nvSpPr>
            <p:spPr>
              <a:xfrm>
                <a:off x="3229312" y="1781610"/>
                <a:ext cx="1800000" cy="1800000"/>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1" name="Straight Connector 8">
                <a:extLst>
                  <a:ext uri="{FF2B5EF4-FFF2-40B4-BE49-F238E27FC236}">
                    <a16:creationId xmlns="" xmlns:a16="http://schemas.microsoft.com/office/drawing/2014/main" id="{A81513E0-539B-46E2-96AD-7503F316565B}"/>
                  </a:ext>
                </a:extLst>
              </p:cNvPr>
              <p:cNvCxnSpPr/>
              <p:nvPr/>
            </p:nvCxnSpPr>
            <p:spPr>
              <a:xfrm>
                <a:off x="4128535" y="3728915"/>
                <a:ext cx="0" cy="407804"/>
              </a:xfrm>
              <a:prstGeom prst="line">
                <a:avLst/>
              </a:prstGeom>
              <a:ln w="19050">
                <a:solidFill>
                  <a:schemeClr val="bg1">
                    <a:lumMod val="7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 xmlns:a16="http://schemas.microsoft.com/office/drawing/2014/main" id="{F12603EC-6E9E-40AC-8627-C6FD918DFE89}"/>
                </a:ext>
              </a:extLst>
            </p:cNvPr>
            <p:cNvGrpSpPr/>
            <p:nvPr/>
          </p:nvGrpSpPr>
          <p:grpSpPr>
            <a:xfrm>
              <a:off x="6137864" y="1781610"/>
              <a:ext cx="1800000" cy="2355109"/>
              <a:chOff x="5196000" y="1781610"/>
              <a:chExt cx="1800000" cy="2355109"/>
            </a:xfrm>
          </p:grpSpPr>
          <p:sp>
            <p:nvSpPr>
              <p:cNvPr id="18" name="Oval 3">
                <a:extLst>
                  <a:ext uri="{FF2B5EF4-FFF2-40B4-BE49-F238E27FC236}">
                    <a16:creationId xmlns="" xmlns:a16="http://schemas.microsoft.com/office/drawing/2014/main" id="{6B9EEFD9-703E-4262-8607-E98A85054595}"/>
                  </a:ext>
                </a:extLst>
              </p:cNvPr>
              <p:cNvSpPr>
                <a:spLocks noChangeAspect="1"/>
              </p:cNvSpPr>
              <p:nvPr/>
            </p:nvSpPr>
            <p:spPr>
              <a:xfrm>
                <a:off x="5196000" y="1781610"/>
                <a:ext cx="1800000" cy="1800000"/>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9" name="Straight Connector 10">
                <a:extLst>
                  <a:ext uri="{FF2B5EF4-FFF2-40B4-BE49-F238E27FC236}">
                    <a16:creationId xmlns="" xmlns:a16="http://schemas.microsoft.com/office/drawing/2014/main" id="{582FFD24-96E8-4A36-81DF-271E3ACBB7A4}"/>
                  </a:ext>
                </a:extLst>
              </p:cNvPr>
              <p:cNvCxnSpPr/>
              <p:nvPr/>
            </p:nvCxnSpPr>
            <p:spPr>
              <a:xfrm>
                <a:off x="6093670" y="3728915"/>
                <a:ext cx="0" cy="407804"/>
              </a:xfrm>
              <a:prstGeom prst="line">
                <a:avLst/>
              </a:prstGeom>
              <a:ln w="19050">
                <a:solidFill>
                  <a:schemeClr val="bg1">
                    <a:lumMod val="7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 xmlns:a16="http://schemas.microsoft.com/office/drawing/2014/main" id="{546760A5-511D-4C91-BE00-ABBDB7DC6CB4}"/>
                </a:ext>
              </a:extLst>
            </p:cNvPr>
            <p:cNvGrpSpPr/>
            <p:nvPr/>
          </p:nvGrpSpPr>
          <p:grpSpPr>
            <a:xfrm>
              <a:off x="8575484" y="1781610"/>
              <a:ext cx="1800000" cy="2394219"/>
              <a:chOff x="7162688" y="1781610"/>
              <a:chExt cx="1800000" cy="2394219"/>
            </a:xfrm>
          </p:grpSpPr>
          <p:sp>
            <p:nvSpPr>
              <p:cNvPr id="16" name="Oval 4">
                <a:extLst>
                  <a:ext uri="{FF2B5EF4-FFF2-40B4-BE49-F238E27FC236}">
                    <a16:creationId xmlns="" xmlns:a16="http://schemas.microsoft.com/office/drawing/2014/main" id="{E0127917-9EF1-4422-AA43-5A8968076B37}"/>
                  </a:ext>
                </a:extLst>
              </p:cNvPr>
              <p:cNvSpPr>
                <a:spLocks noChangeAspect="1"/>
              </p:cNvSpPr>
              <p:nvPr/>
            </p:nvSpPr>
            <p:spPr>
              <a:xfrm>
                <a:off x="7162688" y="1781610"/>
                <a:ext cx="1800000" cy="1800000"/>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7" name="Straight Connector 12">
                <a:extLst>
                  <a:ext uri="{FF2B5EF4-FFF2-40B4-BE49-F238E27FC236}">
                    <a16:creationId xmlns="" xmlns:a16="http://schemas.microsoft.com/office/drawing/2014/main" id="{200A7487-39A7-4D8A-9406-7D9D0FDAF6B1}"/>
                  </a:ext>
                </a:extLst>
              </p:cNvPr>
              <p:cNvCxnSpPr/>
              <p:nvPr/>
            </p:nvCxnSpPr>
            <p:spPr>
              <a:xfrm>
                <a:off x="8058804" y="3768025"/>
                <a:ext cx="0" cy="407804"/>
              </a:xfrm>
              <a:prstGeom prst="line">
                <a:avLst/>
              </a:prstGeom>
              <a:ln w="19050">
                <a:solidFill>
                  <a:schemeClr val="bg1">
                    <a:lumMod val="7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24" name="图片占位符 48">
            <a:extLst>
              <a:ext uri="{FF2B5EF4-FFF2-40B4-BE49-F238E27FC236}">
                <a16:creationId xmlns="" xmlns:a16="http://schemas.microsoft.com/office/drawing/2014/main" id="{61514017-DEEC-4D45-AE04-C2C5567E7CF9}"/>
              </a:ext>
            </a:extLst>
          </p:cNvPr>
          <p:cNvPicPr>
            <a:picLocks noChangeAspect="1"/>
          </p:cNvPicPr>
          <p:nvPr/>
        </p:nvPicPr>
        <p:blipFill>
          <a:blip r:embed="rId3" cstate="print">
            <a:extLst>
              <a:ext uri="{28A0092B-C50C-407E-A947-70E740481C1C}">
                <a14:useLocalDpi xmlns:a14="http://schemas.microsoft.com/office/drawing/2010/main" val="0"/>
              </a:ext>
            </a:extLst>
          </a:blip>
          <a:srcRect l="16688" r="16688"/>
          <a:stretch>
            <a:fillRect/>
          </a:stretch>
        </p:blipFill>
        <p:spPr>
          <a:xfrm>
            <a:off x="1598670" y="2362711"/>
            <a:ext cx="1680246" cy="1680726"/>
          </a:xfrm>
          <a:custGeom>
            <a:avLst/>
            <a:gdLst>
              <a:gd name="connsiteX0" fmla="*/ 840123 w 1680246"/>
              <a:gd name="connsiteY0" fmla="*/ 0 h 1680726"/>
              <a:gd name="connsiteX1" fmla="*/ 1680246 w 1680246"/>
              <a:gd name="connsiteY1" fmla="*/ 840363 h 1680726"/>
              <a:gd name="connsiteX2" fmla="*/ 840123 w 1680246"/>
              <a:gd name="connsiteY2" fmla="*/ 1680726 h 1680726"/>
              <a:gd name="connsiteX3" fmla="*/ 0 w 1680246"/>
              <a:gd name="connsiteY3" fmla="*/ 840363 h 1680726"/>
              <a:gd name="connsiteX4" fmla="*/ 840123 w 1680246"/>
              <a:gd name="connsiteY4" fmla="*/ 0 h 168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246" h="1680726">
                <a:moveTo>
                  <a:pt x="840123" y="0"/>
                </a:moveTo>
                <a:cubicBezTo>
                  <a:pt x="1304110" y="0"/>
                  <a:pt x="1680246" y="376243"/>
                  <a:pt x="1680246" y="840363"/>
                </a:cubicBezTo>
                <a:cubicBezTo>
                  <a:pt x="1680246" y="1304483"/>
                  <a:pt x="1304110" y="1680726"/>
                  <a:pt x="840123" y="1680726"/>
                </a:cubicBezTo>
                <a:cubicBezTo>
                  <a:pt x="376136" y="1680726"/>
                  <a:pt x="0" y="1304483"/>
                  <a:pt x="0" y="840363"/>
                </a:cubicBezTo>
                <a:cubicBezTo>
                  <a:pt x="0" y="376243"/>
                  <a:pt x="376136" y="0"/>
                  <a:pt x="840123" y="0"/>
                </a:cubicBezTo>
                <a:close/>
              </a:path>
            </a:pathLst>
          </a:custGeom>
        </p:spPr>
      </p:pic>
      <p:pic>
        <p:nvPicPr>
          <p:cNvPr id="25" name="图片占位符 50">
            <a:extLst>
              <a:ext uri="{FF2B5EF4-FFF2-40B4-BE49-F238E27FC236}">
                <a16:creationId xmlns="" xmlns:a16="http://schemas.microsoft.com/office/drawing/2014/main" id="{02B035A2-DE11-4003-A751-2E507898AFF0}"/>
              </a:ext>
            </a:extLst>
          </p:cNvPr>
          <p:cNvPicPr>
            <a:picLocks noChangeAspect="1"/>
          </p:cNvPicPr>
          <p:nvPr/>
        </p:nvPicPr>
        <p:blipFill>
          <a:blip r:embed="rId4" cstate="print">
            <a:extLst>
              <a:ext uri="{28A0092B-C50C-407E-A947-70E740481C1C}">
                <a14:useLocalDpi xmlns:a14="http://schemas.microsoft.com/office/drawing/2010/main" val="0"/>
              </a:ext>
            </a:extLst>
          </a:blip>
          <a:srcRect l="16750" r="16750"/>
          <a:stretch>
            <a:fillRect/>
          </a:stretch>
        </p:blipFill>
        <p:spPr>
          <a:xfrm>
            <a:off x="4036290" y="2362711"/>
            <a:ext cx="1680246" cy="1680726"/>
          </a:xfrm>
          <a:custGeom>
            <a:avLst/>
            <a:gdLst>
              <a:gd name="connsiteX0" fmla="*/ 840123 w 1680246"/>
              <a:gd name="connsiteY0" fmla="*/ 0 h 1680726"/>
              <a:gd name="connsiteX1" fmla="*/ 1680246 w 1680246"/>
              <a:gd name="connsiteY1" fmla="*/ 840363 h 1680726"/>
              <a:gd name="connsiteX2" fmla="*/ 840123 w 1680246"/>
              <a:gd name="connsiteY2" fmla="*/ 1680726 h 1680726"/>
              <a:gd name="connsiteX3" fmla="*/ 0 w 1680246"/>
              <a:gd name="connsiteY3" fmla="*/ 840363 h 1680726"/>
              <a:gd name="connsiteX4" fmla="*/ 840123 w 1680246"/>
              <a:gd name="connsiteY4" fmla="*/ 0 h 168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246" h="1680726">
                <a:moveTo>
                  <a:pt x="840123" y="0"/>
                </a:moveTo>
                <a:cubicBezTo>
                  <a:pt x="1304110" y="0"/>
                  <a:pt x="1680246" y="376243"/>
                  <a:pt x="1680246" y="840363"/>
                </a:cubicBezTo>
                <a:cubicBezTo>
                  <a:pt x="1680246" y="1304483"/>
                  <a:pt x="1304110" y="1680726"/>
                  <a:pt x="840123" y="1680726"/>
                </a:cubicBezTo>
                <a:cubicBezTo>
                  <a:pt x="376136" y="1680726"/>
                  <a:pt x="0" y="1304483"/>
                  <a:pt x="0" y="840363"/>
                </a:cubicBezTo>
                <a:cubicBezTo>
                  <a:pt x="0" y="376243"/>
                  <a:pt x="376136" y="0"/>
                  <a:pt x="840123" y="0"/>
                </a:cubicBezTo>
                <a:close/>
              </a:path>
            </a:pathLst>
          </a:custGeom>
        </p:spPr>
      </p:pic>
      <p:pic>
        <p:nvPicPr>
          <p:cNvPr id="26" name="图片占位符 52">
            <a:extLst>
              <a:ext uri="{FF2B5EF4-FFF2-40B4-BE49-F238E27FC236}">
                <a16:creationId xmlns="" xmlns:a16="http://schemas.microsoft.com/office/drawing/2014/main" id="{7DFF6B6D-C4F7-4301-A7A1-A877190E544B}"/>
              </a:ext>
            </a:extLst>
          </p:cNvPr>
          <p:cNvPicPr>
            <a:picLocks noChangeAspect="1"/>
          </p:cNvPicPr>
          <p:nvPr/>
        </p:nvPicPr>
        <p:blipFill>
          <a:blip r:embed="rId5" cstate="print">
            <a:extLst>
              <a:ext uri="{28A0092B-C50C-407E-A947-70E740481C1C}">
                <a14:useLocalDpi xmlns:a14="http://schemas.microsoft.com/office/drawing/2010/main" val="0"/>
              </a:ext>
            </a:extLst>
          </a:blip>
          <a:srcRect l="16688" r="16688"/>
          <a:stretch>
            <a:fillRect/>
          </a:stretch>
        </p:blipFill>
        <p:spPr>
          <a:xfrm>
            <a:off x="6474687" y="2362711"/>
            <a:ext cx="1680246" cy="1680726"/>
          </a:xfrm>
          <a:custGeom>
            <a:avLst/>
            <a:gdLst>
              <a:gd name="connsiteX0" fmla="*/ 840123 w 1680246"/>
              <a:gd name="connsiteY0" fmla="*/ 0 h 1680726"/>
              <a:gd name="connsiteX1" fmla="*/ 1680246 w 1680246"/>
              <a:gd name="connsiteY1" fmla="*/ 840363 h 1680726"/>
              <a:gd name="connsiteX2" fmla="*/ 840123 w 1680246"/>
              <a:gd name="connsiteY2" fmla="*/ 1680726 h 1680726"/>
              <a:gd name="connsiteX3" fmla="*/ 0 w 1680246"/>
              <a:gd name="connsiteY3" fmla="*/ 840363 h 1680726"/>
              <a:gd name="connsiteX4" fmla="*/ 840123 w 1680246"/>
              <a:gd name="connsiteY4" fmla="*/ 0 h 168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246" h="1680726">
                <a:moveTo>
                  <a:pt x="840123" y="0"/>
                </a:moveTo>
                <a:cubicBezTo>
                  <a:pt x="1304110" y="0"/>
                  <a:pt x="1680246" y="376243"/>
                  <a:pt x="1680246" y="840363"/>
                </a:cubicBezTo>
                <a:cubicBezTo>
                  <a:pt x="1680246" y="1304483"/>
                  <a:pt x="1304110" y="1680726"/>
                  <a:pt x="840123" y="1680726"/>
                </a:cubicBezTo>
                <a:cubicBezTo>
                  <a:pt x="376136" y="1680726"/>
                  <a:pt x="0" y="1304483"/>
                  <a:pt x="0" y="840363"/>
                </a:cubicBezTo>
                <a:cubicBezTo>
                  <a:pt x="0" y="376243"/>
                  <a:pt x="376136" y="0"/>
                  <a:pt x="840123" y="0"/>
                </a:cubicBezTo>
                <a:close/>
              </a:path>
            </a:pathLst>
          </a:custGeom>
        </p:spPr>
      </p:pic>
      <p:pic>
        <p:nvPicPr>
          <p:cNvPr id="27" name="图片占位符 54">
            <a:extLst>
              <a:ext uri="{FF2B5EF4-FFF2-40B4-BE49-F238E27FC236}">
                <a16:creationId xmlns="" xmlns:a16="http://schemas.microsoft.com/office/drawing/2014/main" id="{34273FDB-FA6D-450D-843E-562190671FEC}"/>
              </a:ext>
            </a:extLst>
          </p:cNvPr>
          <p:cNvPicPr>
            <a:picLocks noChangeAspect="1"/>
          </p:cNvPicPr>
          <p:nvPr/>
        </p:nvPicPr>
        <p:blipFill>
          <a:blip r:embed="rId6" cstate="print">
            <a:extLst>
              <a:ext uri="{28A0092B-C50C-407E-A947-70E740481C1C}">
                <a14:useLocalDpi xmlns:a14="http://schemas.microsoft.com/office/drawing/2010/main" val="0"/>
              </a:ext>
            </a:extLst>
          </a:blip>
          <a:srcRect l="16688" r="16688"/>
          <a:stretch>
            <a:fillRect/>
          </a:stretch>
        </p:blipFill>
        <p:spPr>
          <a:xfrm>
            <a:off x="8908423" y="2362711"/>
            <a:ext cx="1680246" cy="1680726"/>
          </a:xfrm>
          <a:custGeom>
            <a:avLst/>
            <a:gdLst>
              <a:gd name="connsiteX0" fmla="*/ 840123 w 1680246"/>
              <a:gd name="connsiteY0" fmla="*/ 0 h 1680726"/>
              <a:gd name="connsiteX1" fmla="*/ 1680246 w 1680246"/>
              <a:gd name="connsiteY1" fmla="*/ 840363 h 1680726"/>
              <a:gd name="connsiteX2" fmla="*/ 840123 w 1680246"/>
              <a:gd name="connsiteY2" fmla="*/ 1680726 h 1680726"/>
              <a:gd name="connsiteX3" fmla="*/ 0 w 1680246"/>
              <a:gd name="connsiteY3" fmla="*/ 840363 h 1680726"/>
              <a:gd name="connsiteX4" fmla="*/ 840123 w 1680246"/>
              <a:gd name="connsiteY4" fmla="*/ 0 h 168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246" h="1680726">
                <a:moveTo>
                  <a:pt x="840123" y="0"/>
                </a:moveTo>
                <a:cubicBezTo>
                  <a:pt x="1304110" y="0"/>
                  <a:pt x="1680246" y="376243"/>
                  <a:pt x="1680246" y="840363"/>
                </a:cubicBezTo>
                <a:cubicBezTo>
                  <a:pt x="1680246" y="1304483"/>
                  <a:pt x="1304110" y="1680726"/>
                  <a:pt x="840123" y="1680726"/>
                </a:cubicBezTo>
                <a:cubicBezTo>
                  <a:pt x="376136" y="1680726"/>
                  <a:pt x="0" y="1304483"/>
                  <a:pt x="0" y="840363"/>
                </a:cubicBezTo>
                <a:cubicBezTo>
                  <a:pt x="0" y="376243"/>
                  <a:pt x="376136" y="0"/>
                  <a:pt x="840123" y="0"/>
                </a:cubicBezTo>
                <a:close/>
              </a:path>
            </a:pathLst>
          </a:custGeom>
        </p:spPr>
      </p:pic>
      <p:grpSp>
        <p:nvGrpSpPr>
          <p:cNvPr id="28" name="组合 27">
            <a:extLst>
              <a:ext uri="{FF2B5EF4-FFF2-40B4-BE49-F238E27FC236}">
                <a16:creationId xmlns="" xmlns:a16="http://schemas.microsoft.com/office/drawing/2014/main" id="{B45AAD8E-A81E-4FD5-849E-A2196824AAB7}"/>
              </a:ext>
            </a:extLst>
          </p:cNvPr>
          <p:cNvGrpSpPr/>
          <p:nvPr/>
        </p:nvGrpSpPr>
        <p:grpSpPr>
          <a:xfrm>
            <a:off x="1317806" y="4797409"/>
            <a:ext cx="2241974" cy="1479086"/>
            <a:chOff x="7005544" y="2410788"/>
            <a:chExt cx="2241974" cy="1479086"/>
          </a:xfrm>
        </p:grpSpPr>
        <p:sp>
          <p:nvSpPr>
            <p:cNvPr id="29" name="矩形 28">
              <a:extLst>
                <a:ext uri="{FF2B5EF4-FFF2-40B4-BE49-F238E27FC236}">
                  <a16:creationId xmlns="" xmlns:a16="http://schemas.microsoft.com/office/drawing/2014/main" id="{81139447-D3BD-4C88-9F60-E9220A260046}"/>
                </a:ext>
              </a:extLst>
            </p:cNvPr>
            <p:cNvSpPr/>
            <p:nvPr/>
          </p:nvSpPr>
          <p:spPr>
            <a:xfrm>
              <a:off x="7005544" y="2763412"/>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0" name="矩形 29">
              <a:extLst>
                <a:ext uri="{FF2B5EF4-FFF2-40B4-BE49-F238E27FC236}">
                  <a16:creationId xmlns="" xmlns:a16="http://schemas.microsoft.com/office/drawing/2014/main" id="{19852D67-876E-452D-98E2-B9CE493D9FE2}"/>
                </a:ext>
              </a:extLst>
            </p:cNvPr>
            <p:cNvSpPr/>
            <p:nvPr/>
          </p:nvSpPr>
          <p:spPr>
            <a:xfrm>
              <a:off x="7005544" y="2410788"/>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31" name="组合 30">
            <a:extLst>
              <a:ext uri="{FF2B5EF4-FFF2-40B4-BE49-F238E27FC236}">
                <a16:creationId xmlns="" xmlns:a16="http://schemas.microsoft.com/office/drawing/2014/main" id="{D8C546CC-BAD4-423D-A05A-03401EF2B21A}"/>
              </a:ext>
            </a:extLst>
          </p:cNvPr>
          <p:cNvGrpSpPr/>
          <p:nvPr/>
        </p:nvGrpSpPr>
        <p:grpSpPr>
          <a:xfrm>
            <a:off x="3755426" y="4797409"/>
            <a:ext cx="2241974" cy="1479086"/>
            <a:chOff x="7005544" y="2410788"/>
            <a:chExt cx="2241974" cy="1479086"/>
          </a:xfrm>
        </p:grpSpPr>
        <p:sp>
          <p:nvSpPr>
            <p:cNvPr id="32" name="矩形 31">
              <a:extLst>
                <a:ext uri="{FF2B5EF4-FFF2-40B4-BE49-F238E27FC236}">
                  <a16:creationId xmlns="" xmlns:a16="http://schemas.microsoft.com/office/drawing/2014/main" id="{26933FF6-E2E1-4958-8514-27F5DE6AE762}"/>
                </a:ext>
              </a:extLst>
            </p:cNvPr>
            <p:cNvSpPr/>
            <p:nvPr/>
          </p:nvSpPr>
          <p:spPr>
            <a:xfrm>
              <a:off x="7005544" y="2763412"/>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3" name="矩形 32">
              <a:extLst>
                <a:ext uri="{FF2B5EF4-FFF2-40B4-BE49-F238E27FC236}">
                  <a16:creationId xmlns="" xmlns:a16="http://schemas.microsoft.com/office/drawing/2014/main" id="{187F83E7-1FBD-4844-98F1-E7836617C373}"/>
                </a:ext>
              </a:extLst>
            </p:cNvPr>
            <p:cNvSpPr/>
            <p:nvPr/>
          </p:nvSpPr>
          <p:spPr>
            <a:xfrm>
              <a:off x="7005544" y="24107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34" name="组合 33">
            <a:extLst>
              <a:ext uri="{FF2B5EF4-FFF2-40B4-BE49-F238E27FC236}">
                <a16:creationId xmlns="" xmlns:a16="http://schemas.microsoft.com/office/drawing/2014/main" id="{C46E643E-E889-4FAD-A25E-2B10CDC0CDAD}"/>
              </a:ext>
            </a:extLst>
          </p:cNvPr>
          <p:cNvGrpSpPr/>
          <p:nvPr/>
        </p:nvGrpSpPr>
        <p:grpSpPr>
          <a:xfrm>
            <a:off x="6193046" y="4797409"/>
            <a:ext cx="2241974" cy="1479086"/>
            <a:chOff x="7005544" y="2410788"/>
            <a:chExt cx="2241974" cy="1479086"/>
          </a:xfrm>
        </p:grpSpPr>
        <p:sp>
          <p:nvSpPr>
            <p:cNvPr id="35" name="矩形 34">
              <a:extLst>
                <a:ext uri="{FF2B5EF4-FFF2-40B4-BE49-F238E27FC236}">
                  <a16:creationId xmlns="" xmlns:a16="http://schemas.microsoft.com/office/drawing/2014/main" id="{73BB3E0B-CD0A-442C-83E2-CF555115E3DF}"/>
                </a:ext>
              </a:extLst>
            </p:cNvPr>
            <p:cNvSpPr/>
            <p:nvPr/>
          </p:nvSpPr>
          <p:spPr>
            <a:xfrm>
              <a:off x="7005544" y="2763412"/>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6" name="矩形 35">
              <a:extLst>
                <a:ext uri="{FF2B5EF4-FFF2-40B4-BE49-F238E27FC236}">
                  <a16:creationId xmlns="" xmlns:a16="http://schemas.microsoft.com/office/drawing/2014/main" id="{8096D08A-6A11-4BF2-945A-281651194FF6}"/>
                </a:ext>
              </a:extLst>
            </p:cNvPr>
            <p:cNvSpPr/>
            <p:nvPr/>
          </p:nvSpPr>
          <p:spPr>
            <a:xfrm>
              <a:off x="7005544" y="24107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37" name="组合 36">
            <a:extLst>
              <a:ext uri="{FF2B5EF4-FFF2-40B4-BE49-F238E27FC236}">
                <a16:creationId xmlns="" xmlns:a16="http://schemas.microsoft.com/office/drawing/2014/main" id="{55A9DA78-061B-4693-9B34-C85052EC6FD3}"/>
              </a:ext>
            </a:extLst>
          </p:cNvPr>
          <p:cNvGrpSpPr/>
          <p:nvPr/>
        </p:nvGrpSpPr>
        <p:grpSpPr>
          <a:xfrm>
            <a:off x="8630666" y="4797409"/>
            <a:ext cx="2241974" cy="1479086"/>
            <a:chOff x="7005544" y="2410788"/>
            <a:chExt cx="2241974" cy="1479086"/>
          </a:xfrm>
        </p:grpSpPr>
        <p:sp>
          <p:nvSpPr>
            <p:cNvPr id="38" name="矩形 37">
              <a:extLst>
                <a:ext uri="{FF2B5EF4-FFF2-40B4-BE49-F238E27FC236}">
                  <a16:creationId xmlns="" xmlns:a16="http://schemas.microsoft.com/office/drawing/2014/main" id="{356596F8-22F9-4CFC-A322-69DE98621191}"/>
                </a:ext>
              </a:extLst>
            </p:cNvPr>
            <p:cNvSpPr/>
            <p:nvPr/>
          </p:nvSpPr>
          <p:spPr>
            <a:xfrm>
              <a:off x="7005544" y="2763412"/>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9" name="矩形 38">
              <a:extLst>
                <a:ext uri="{FF2B5EF4-FFF2-40B4-BE49-F238E27FC236}">
                  <a16:creationId xmlns="" xmlns:a16="http://schemas.microsoft.com/office/drawing/2014/main" id="{53C4B1F9-A054-4A79-A3D3-0AB84DBAEFCE}"/>
                </a:ext>
              </a:extLst>
            </p:cNvPr>
            <p:cNvSpPr/>
            <p:nvPr/>
          </p:nvSpPr>
          <p:spPr>
            <a:xfrm>
              <a:off x="7005544" y="24107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09213D"/>
                  </a:solidFill>
                  <a:latin typeface="迷你简菱心" panose="02010609000101010101" pitchFamily="49" charset="-122"/>
                  <a:ea typeface="迷你简菱心" panose="02010609000101010101" pitchFamily="49" charset="-122"/>
                </a:rPr>
                <a:t>标题文字添加</a:t>
              </a:r>
            </a:p>
          </p:txBody>
        </p:sp>
      </p:grpSp>
    </p:spTree>
    <p:extLst>
      <p:ext uri="{BB962C8B-B14F-4D97-AF65-F5344CB8AC3E}">
        <p14:creationId xmlns:p14="http://schemas.microsoft.com/office/powerpoint/2010/main" val="4084957339"/>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42"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27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par>
                                <p:cTn id="31" presetID="53" presetClass="entr" presetSubtype="16"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animEffect transition="in" filter="fade">
                                      <p:cBhvr>
                                        <p:cTn id="40" dur="500"/>
                                        <p:tgtEl>
                                          <p:spTgt spid="26"/>
                                        </p:tgtEl>
                                      </p:cBhvr>
                                    </p:animEffect>
                                  </p:childTnLst>
                                </p:cTn>
                              </p:par>
                              <p:par>
                                <p:cTn id="41" presetID="53" presetClass="entr" presetSubtype="16"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childTnLst>
                          </p:cTn>
                        </p:par>
                        <p:par>
                          <p:cTn id="46" fill="hold">
                            <p:stCondLst>
                              <p:cond delay="3200"/>
                            </p:stCondLst>
                            <p:childTnLst>
                              <p:par>
                                <p:cTn id="47" presetID="12" presetClass="entr" presetSubtype="4"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p:tgtEl>
                                          <p:spTgt spid="28"/>
                                        </p:tgtEl>
                                        <p:attrNameLst>
                                          <p:attrName>ppt_y</p:attrName>
                                        </p:attrNameLst>
                                      </p:cBhvr>
                                      <p:tavLst>
                                        <p:tav tm="0">
                                          <p:val>
                                            <p:strVal val="#ppt_y+#ppt_h*1.125000"/>
                                          </p:val>
                                        </p:tav>
                                        <p:tav tm="100000">
                                          <p:val>
                                            <p:strVal val="#ppt_y"/>
                                          </p:val>
                                        </p:tav>
                                      </p:tavLst>
                                    </p:anim>
                                    <p:animEffect transition="in" filter="wipe(up)">
                                      <p:cBhvr>
                                        <p:cTn id="50" dur="500"/>
                                        <p:tgtEl>
                                          <p:spTgt spid="28"/>
                                        </p:tgtEl>
                                      </p:cBhvr>
                                    </p:animEffect>
                                  </p:childTnLst>
                                </p:cTn>
                              </p:par>
                            </p:childTnLst>
                          </p:cTn>
                        </p:par>
                        <p:par>
                          <p:cTn id="51" fill="hold">
                            <p:stCondLst>
                              <p:cond delay="3700"/>
                            </p:stCondLst>
                            <p:childTnLst>
                              <p:par>
                                <p:cTn id="52" presetID="12" presetClass="entr" presetSubtype="4"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p:tgtEl>
                                          <p:spTgt spid="31"/>
                                        </p:tgtEl>
                                        <p:attrNameLst>
                                          <p:attrName>ppt_y</p:attrName>
                                        </p:attrNameLst>
                                      </p:cBhvr>
                                      <p:tavLst>
                                        <p:tav tm="0">
                                          <p:val>
                                            <p:strVal val="#ppt_y+#ppt_h*1.125000"/>
                                          </p:val>
                                        </p:tav>
                                        <p:tav tm="100000">
                                          <p:val>
                                            <p:strVal val="#ppt_y"/>
                                          </p:val>
                                        </p:tav>
                                      </p:tavLst>
                                    </p:anim>
                                    <p:animEffect transition="in" filter="wipe(up)">
                                      <p:cBhvr>
                                        <p:cTn id="55" dur="500"/>
                                        <p:tgtEl>
                                          <p:spTgt spid="31"/>
                                        </p:tgtEl>
                                      </p:cBhvr>
                                    </p:animEffect>
                                  </p:childTnLst>
                                </p:cTn>
                              </p:par>
                            </p:childTnLst>
                          </p:cTn>
                        </p:par>
                        <p:par>
                          <p:cTn id="56" fill="hold">
                            <p:stCondLst>
                              <p:cond delay="4200"/>
                            </p:stCondLst>
                            <p:childTnLst>
                              <p:par>
                                <p:cTn id="57" presetID="12" presetClass="entr" presetSubtype="4"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p:tgtEl>
                                          <p:spTgt spid="34"/>
                                        </p:tgtEl>
                                        <p:attrNameLst>
                                          <p:attrName>ppt_y</p:attrName>
                                        </p:attrNameLst>
                                      </p:cBhvr>
                                      <p:tavLst>
                                        <p:tav tm="0">
                                          <p:val>
                                            <p:strVal val="#ppt_y+#ppt_h*1.125000"/>
                                          </p:val>
                                        </p:tav>
                                        <p:tav tm="100000">
                                          <p:val>
                                            <p:strVal val="#ppt_y"/>
                                          </p:val>
                                        </p:tav>
                                      </p:tavLst>
                                    </p:anim>
                                    <p:animEffect transition="in" filter="wipe(up)">
                                      <p:cBhvr>
                                        <p:cTn id="60" dur="500"/>
                                        <p:tgtEl>
                                          <p:spTgt spid="34"/>
                                        </p:tgtEl>
                                      </p:cBhvr>
                                    </p:animEffect>
                                  </p:childTnLst>
                                </p:cTn>
                              </p:par>
                            </p:childTnLst>
                          </p:cTn>
                        </p:par>
                        <p:par>
                          <p:cTn id="61" fill="hold">
                            <p:stCondLst>
                              <p:cond delay="4700"/>
                            </p:stCondLst>
                            <p:childTnLst>
                              <p:par>
                                <p:cTn id="62" presetID="12" presetClass="entr" presetSubtype="4"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p:tgtEl>
                                          <p:spTgt spid="37"/>
                                        </p:tgtEl>
                                        <p:attrNameLst>
                                          <p:attrName>ppt_y</p:attrName>
                                        </p:attrNameLst>
                                      </p:cBhvr>
                                      <p:tavLst>
                                        <p:tav tm="0">
                                          <p:val>
                                            <p:strVal val="#ppt_y+#ppt_h*1.125000"/>
                                          </p:val>
                                        </p:tav>
                                        <p:tav tm="100000">
                                          <p:val>
                                            <p:strVal val="#ppt_y"/>
                                          </p:val>
                                        </p:tav>
                                      </p:tavLst>
                                    </p:anim>
                                    <p:animEffect transition="in" filter="wipe(up)">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二、此处添加标题文字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c4b49a43-dbff-4743-ad1b-beb634bb5ed0">
            <a:extLst>
              <a:ext uri="{FF2B5EF4-FFF2-40B4-BE49-F238E27FC236}">
                <a16:creationId xmlns="" xmlns:a16="http://schemas.microsoft.com/office/drawing/2014/main" id="{4E5D970D-DE43-47A3-9D7C-F9AC8E7EF70D}"/>
              </a:ext>
            </a:extLst>
          </p:cNvPr>
          <p:cNvGrpSpPr>
            <a:grpSpLocks noChangeAspect="1"/>
          </p:cNvGrpSpPr>
          <p:nvPr/>
        </p:nvGrpSpPr>
        <p:grpSpPr>
          <a:xfrm>
            <a:off x="3554564" y="2038857"/>
            <a:ext cx="5082871" cy="4485211"/>
            <a:chOff x="3502732" y="1369448"/>
            <a:chExt cx="5082871" cy="4485211"/>
          </a:xfrm>
          <a:solidFill>
            <a:srgbClr val="09213D"/>
          </a:solidFill>
        </p:grpSpPr>
        <p:grpSp>
          <p:nvGrpSpPr>
            <p:cNvPr id="12" name="Group 4">
              <a:extLst>
                <a:ext uri="{FF2B5EF4-FFF2-40B4-BE49-F238E27FC236}">
                  <a16:creationId xmlns="" xmlns:a16="http://schemas.microsoft.com/office/drawing/2014/main" id="{0B9B897C-8ACC-4A77-9124-49D89AC2BEF1}"/>
                </a:ext>
              </a:extLst>
            </p:cNvPr>
            <p:cNvGrpSpPr/>
            <p:nvPr/>
          </p:nvGrpSpPr>
          <p:grpSpPr>
            <a:xfrm>
              <a:off x="4779717" y="1369448"/>
              <a:ext cx="2652337" cy="4485211"/>
              <a:chOff x="1468323" y="1573648"/>
              <a:chExt cx="2760777" cy="4668589"/>
            </a:xfrm>
            <a:grpFill/>
          </p:grpSpPr>
          <p:grpSp>
            <p:nvGrpSpPr>
              <p:cNvPr id="17" name="Group 5">
                <a:extLst>
                  <a:ext uri="{FF2B5EF4-FFF2-40B4-BE49-F238E27FC236}">
                    <a16:creationId xmlns="" xmlns:a16="http://schemas.microsoft.com/office/drawing/2014/main" id="{0347D02F-8FED-4A91-A060-75F24857624C}"/>
                  </a:ext>
                </a:extLst>
              </p:cNvPr>
              <p:cNvGrpSpPr/>
              <p:nvPr/>
            </p:nvGrpSpPr>
            <p:grpSpPr>
              <a:xfrm>
                <a:off x="1468323" y="2098813"/>
                <a:ext cx="2760777" cy="4143424"/>
                <a:chOff x="1454036" y="2352178"/>
                <a:chExt cx="2276135" cy="4143424"/>
              </a:xfrm>
              <a:grpFill/>
            </p:grpSpPr>
            <p:sp>
              <p:nvSpPr>
                <p:cNvPr id="21" name="Freeform: Shape 9">
                  <a:extLst>
                    <a:ext uri="{FF2B5EF4-FFF2-40B4-BE49-F238E27FC236}">
                      <a16:creationId xmlns="" xmlns:a16="http://schemas.microsoft.com/office/drawing/2014/main" id="{1506B653-8869-4A17-8FC3-19EBAF5824B7}"/>
                    </a:ext>
                  </a:extLst>
                </p:cNvPr>
                <p:cNvSpPr>
                  <a:spLocks/>
                </p:cNvSpPr>
                <p:nvPr/>
              </p:nvSpPr>
              <p:spPr bwMode="auto">
                <a:xfrm rot="240385">
                  <a:off x="1692103" y="3420299"/>
                  <a:ext cx="1800000" cy="964464"/>
                </a:xfrm>
                <a:custGeom>
                  <a:avLst/>
                  <a:gdLst>
                    <a:gd name="T0" fmla="*/ 417 w 423"/>
                    <a:gd name="T1" fmla="*/ 33 h 179"/>
                    <a:gd name="T2" fmla="*/ 390 w 423"/>
                    <a:gd name="T3" fmla="*/ 81 h 179"/>
                    <a:gd name="T4" fmla="*/ 53 w 423"/>
                    <a:gd name="T5" fmla="*/ 173 h 179"/>
                    <a:gd name="T6" fmla="*/ 5 w 423"/>
                    <a:gd name="T7" fmla="*/ 146 h 179"/>
                    <a:gd name="T8" fmla="*/ 5 w 423"/>
                    <a:gd name="T9" fmla="*/ 146 h 179"/>
                    <a:gd name="T10" fmla="*/ 33 w 423"/>
                    <a:gd name="T11" fmla="*/ 98 h 179"/>
                    <a:gd name="T12" fmla="*/ 370 w 423"/>
                    <a:gd name="T13" fmla="*/ 6 h 179"/>
                    <a:gd name="T14" fmla="*/ 417 w 423"/>
                    <a:gd name="T15" fmla="*/ 33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179">
                      <a:moveTo>
                        <a:pt x="417" y="33"/>
                      </a:moveTo>
                      <a:cubicBezTo>
                        <a:pt x="423" y="54"/>
                        <a:pt x="411" y="75"/>
                        <a:pt x="390" y="81"/>
                      </a:cubicBezTo>
                      <a:cubicBezTo>
                        <a:pt x="53" y="173"/>
                        <a:pt x="53" y="173"/>
                        <a:pt x="53" y="173"/>
                      </a:cubicBezTo>
                      <a:cubicBezTo>
                        <a:pt x="32" y="179"/>
                        <a:pt x="11" y="167"/>
                        <a:pt x="5" y="146"/>
                      </a:cubicBezTo>
                      <a:cubicBezTo>
                        <a:pt x="5" y="146"/>
                        <a:pt x="5" y="146"/>
                        <a:pt x="5" y="146"/>
                      </a:cubicBezTo>
                      <a:cubicBezTo>
                        <a:pt x="0" y="126"/>
                        <a:pt x="12" y="104"/>
                        <a:pt x="33" y="98"/>
                      </a:cubicBezTo>
                      <a:cubicBezTo>
                        <a:pt x="370" y="6"/>
                        <a:pt x="370" y="6"/>
                        <a:pt x="370" y="6"/>
                      </a:cubicBezTo>
                      <a:cubicBezTo>
                        <a:pt x="390" y="0"/>
                        <a:pt x="412" y="12"/>
                        <a:pt x="417" y="33"/>
                      </a:cubicBezTo>
                      <a:close/>
                    </a:path>
                  </a:pathLst>
                </a:custGeom>
                <a:grpFill/>
                <a:ln>
                  <a:noFill/>
                </a:ln>
                <a:extLst/>
              </p:spPr>
              <p:txBody>
                <a:bodyPr anchor="ctr"/>
                <a:lstStyle/>
                <a:p>
                  <a:pPr algn="ctr"/>
                  <a:endParaRPr/>
                </a:p>
              </p:txBody>
            </p:sp>
            <p:sp>
              <p:nvSpPr>
                <p:cNvPr id="22" name="Freeform: Shape 10">
                  <a:extLst>
                    <a:ext uri="{FF2B5EF4-FFF2-40B4-BE49-F238E27FC236}">
                      <a16:creationId xmlns="" xmlns:a16="http://schemas.microsoft.com/office/drawing/2014/main" id="{06D6D46C-08AF-4B8E-B6D8-B0CAE9717E60}"/>
                    </a:ext>
                  </a:extLst>
                </p:cNvPr>
                <p:cNvSpPr>
                  <a:spLocks/>
                </p:cNvSpPr>
                <p:nvPr/>
              </p:nvSpPr>
              <p:spPr bwMode="auto">
                <a:xfrm>
                  <a:off x="2175682" y="6289093"/>
                  <a:ext cx="832843" cy="206509"/>
                </a:xfrm>
                <a:custGeom>
                  <a:avLst/>
                  <a:gdLst>
                    <a:gd name="T0" fmla="*/ 0 w 155"/>
                    <a:gd name="T1" fmla="*/ 0 h 38"/>
                    <a:gd name="T2" fmla="*/ 31 w 155"/>
                    <a:gd name="T3" fmla="*/ 38 h 38"/>
                    <a:gd name="T4" fmla="*/ 117 w 155"/>
                    <a:gd name="T5" fmla="*/ 38 h 38"/>
                    <a:gd name="T6" fmla="*/ 155 w 155"/>
                    <a:gd name="T7" fmla="*/ 0 h 38"/>
                    <a:gd name="T8" fmla="*/ 0 w 155"/>
                    <a:gd name="T9" fmla="*/ 0 h 38"/>
                  </a:gdLst>
                  <a:ahLst/>
                  <a:cxnLst>
                    <a:cxn ang="0">
                      <a:pos x="T0" y="T1"/>
                    </a:cxn>
                    <a:cxn ang="0">
                      <a:pos x="T2" y="T3"/>
                    </a:cxn>
                    <a:cxn ang="0">
                      <a:pos x="T4" y="T5"/>
                    </a:cxn>
                    <a:cxn ang="0">
                      <a:pos x="T6" y="T7"/>
                    </a:cxn>
                    <a:cxn ang="0">
                      <a:pos x="T8" y="T9"/>
                    </a:cxn>
                  </a:cxnLst>
                  <a:rect l="0" t="0" r="r" b="b"/>
                  <a:pathLst>
                    <a:path w="155" h="38">
                      <a:moveTo>
                        <a:pt x="0" y="0"/>
                      </a:moveTo>
                      <a:cubicBezTo>
                        <a:pt x="0" y="19"/>
                        <a:pt x="13" y="34"/>
                        <a:pt x="31" y="38"/>
                      </a:cubicBezTo>
                      <a:cubicBezTo>
                        <a:pt x="117" y="38"/>
                        <a:pt x="117" y="38"/>
                        <a:pt x="117" y="38"/>
                      </a:cubicBezTo>
                      <a:cubicBezTo>
                        <a:pt x="138" y="37"/>
                        <a:pt x="155" y="21"/>
                        <a:pt x="15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Freeform: Shape 11">
                  <a:extLst>
                    <a:ext uri="{FF2B5EF4-FFF2-40B4-BE49-F238E27FC236}">
                      <a16:creationId xmlns="" xmlns:a16="http://schemas.microsoft.com/office/drawing/2014/main" id="{26EF1000-7C5D-402C-8E48-A304C18751F1}"/>
                    </a:ext>
                  </a:extLst>
                </p:cNvPr>
                <p:cNvSpPr>
                  <a:spLocks/>
                </p:cNvSpPr>
                <p:nvPr/>
              </p:nvSpPr>
              <p:spPr bwMode="auto">
                <a:xfrm>
                  <a:off x="1454036" y="3976649"/>
                  <a:ext cx="2276135" cy="1302593"/>
                </a:xfrm>
                <a:custGeom>
                  <a:avLst/>
                  <a:gdLst>
                    <a:gd name="T0" fmla="*/ 29 w 424"/>
                    <a:gd name="T1" fmla="*/ 172 h 242"/>
                    <a:gd name="T2" fmla="*/ 30 w 424"/>
                    <a:gd name="T3" fmla="*/ 172 h 242"/>
                    <a:gd name="T4" fmla="*/ 157 w 424"/>
                    <a:gd name="T5" fmla="*/ 242 h 242"/>
                    <a:gd name="T6" fmla="*/ 261 w 424"/>
                    <a:gd name="T7" fmla="*/ 242 h 242"/>
                    <a:gd name="T8" fmla="*/ 269 w 424"/>
                    <a:gd name="T9" fmla="*/ 242 h 242"/>
                    <a:gd name="T10" fmla="*/ 271 w 424"/>
                    <a:gd name="T11" fmla="*/ 242 h 242"/>
                    <a:gd name="T12" fmla="*/ 282 w 424"/>
                    <a:gd name="T13" fmla="*/ 242 h 242"/>
                    <a:gd name="T14" fmla="*/ 363 w 424"/>
                    <a:gd name="T15" fmla="*/ 202 h 242"/>
                    <a:gd name="T16" fmla="*/ 381 w 424"/>
                    <a:gd name="T17" fmla="*/ 146 h 242"/>
                    <a:gd name="T18" fmla="*/ 324 w 424"/>
                    <a:gd name="T19" fmla="*/ 135 h 242"/>
                    <a:gd name="T20" fmla="*/ 218 w 424"/>
                    <a:gd name="T21" fmla="*/ 187 h 242"/>
                    <a:gd name="T22" fmla="*/ 148 w 424"/>
                    <a:gd name="T23" fmla="*/ 147 h 242"/>
                    <a:gd name="T24" fmla="*/ 391 w 424"/>
                    <a:gd name="T25" fmla="*/ 81 h 242"/>
                    <a:gd name="T26" fmla="*/ 418 w 424"/>
                    <a:gd name="T27" fmla="*/ 33 h 242"/>
                    <a:gd name="T28" fmla="*/ 370 w 424"/>
                    <a:gd name="T29" fmla="*/ 6 h 242"/>
                    <a:gd name="T30" fmla="*/ 33 w 424"/>
                    <a:gd name="T31" fmla="*/ 99 h 242"/>
                    <a:gd name="T32" fmla="*/ 6 w 424"/>
                    <a:gd name="T33" fmla="*/ 146 h 242"/>
                    <a:gd name="T34" fmla="*/ 29 w 424"/>
                    <a:gd name="T35" fmla="*/ 17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4" h="242">
                      <a:moveTo>
                        <a:pt x="29" y="172"/>
                      </a:moveTo>
                      <a:cubicBezTo>
                        <a:pt x="29" y="172"/>
                        <a:pt x="29" y="172"/>
                        <a:pt x="30" y="172"/>
                      </a:cubicBezTo>
                      <a:cubicBezTo>
                        <a:pt x="157" y="242"/>
                        <a:pt x="157" y="242"/>
                        <a:pt x="157" y="242"/>
                      </a:cubicBezTo>
                      <a:cubicBezTo>
                        <a:pt x="261" y="242"/>
                        <a:pt x="261" y="242"/>
                        <a:pt x="261" y="242"/>
                      </a:cubicBezTo>
                      <a:cubicBezTo>
                        <a:pt x="269" y="242"/>
                        <a:pt x="269" y="242"/>
                        <a:pt x="269" y="242"/>
                      </a:cubicBezTo>
                      <a:cubicBezTo>
                        <a:pt x="269" y="242"/>
                        <a:pt x="270" y="242"/>
                        <a:pt x="271" y="242"/>
                      </a:cubicBezTo>
                      <a:cubicBezTo>
                        <a:pt x="282" y="242"/>
                        <a:pt x="282" y="242"/>
                        <a:pt x="282" y="242"/>
                      </a:cubicBezTo>
                      <a:cubicBezTo>
                        <a:pt x="363" y="202"/>
                        <a:pt x="363" y="202"/>
                        <a:pt x="363" y="202"/>
                      </a:cubicBezTo>
                      <a:cubicBezTo>
                        <a:pt x="384" y="190"/>
                        <a:pt x="392" y="165"/>
                        <a:pt x="381" y="146"/>
                      </a:cubicBezTo>
                      <a:cubicBezTo>
                        <a:pt x="370" y="128"/>
                        <a:pt x="345" y="123"/>
                        <a:pt x="324" y="135"/>
                      </a:cubicBezTo>
                      <a:cubicBezTo>
                        <a:pt x="218" y="187"/>
                        <a:pt x="218" y="187"/>
                        <a:pt x="218" y="187"/>
                      </a:cubicBezTo>
                      <a:cubicBezTo>
                        <a:pt x="148" y="147"/>
                        <a:pt x="148" y="147"/>
                        <a:pt x="148" y="147"/>
                      </a:cubicBezTo>
                      <a:cubicBezTo>
                        <a:pt x="391" y="81"/>
                        <a:pt x="391" y="81"/>
                        <a:pt x="391" y="81"/>
                      </a:cubicBezTo>
                      <a:cubicBezTo>
                        <a:pt x="412" y="75"/>
                        <a:pt x="424" y="54"/>
                        <a:pt x="418" y="33"/>
                      </a:cubicBezTo>
                      <a:cubicBezTo>
                        <a:pt x="412" y="12"/>
                        <a:pt x="391" y="0"/>
                        <a:pt x="370" y="6"/>
                      </a:cubicBezTo>
                      <a:cubicBezTo>
                        <a:pt x="33" y="99"/>
                        <a:pt x="33" y="99"/>
                        <a:pt x="33" y="99"/>
                      </a:cubicBezTo>
                      <a:cubicBezTo>
                        <a:pt x="12" y="104"/>
                        <a:pt x="0" y="126"/>
                        <a:pt x="6" y="146"/>
                      </a:cubicBezTo>
                      <a:cubicBezTo>
                        <a:pt x="9" y="159"/>
                        <a:pt x="18" y="168"/>
                        <a:pt x="29" y="172"/>
                      </a:cubicBezTo>
                      <a:close/>
                    </a:path>
                  </a:pathLst>
                </a:custGeom>
                <a:grpFill/>
                <a:ln>
                  <a:noFill/>
                </a:ln>
                <a:extLst/>
              </p:spPr>
              <p:txBody>
                <a:bodyPr anchor="ctr"/>
                <a:lstStyle/>
                <a:p>
                  <a:pPr algn="ctr"/>
                  <a:endParaRPr/>
                </a:p>
              </p:txBody>
            </p:sp>
            <p:sp>
              <p:nvSpPr>
                <p:cNvPr id="24" name="Freeform: Shape 12">
                  <a:extLst>
                    <a:ext uri="{FF2B5EF4-FFF2-40B4-BE49-F238E27FC236}">
                      <a16:creationId xmlns="" xmlns:a16="http://schemas.microsoft.com/office/drawing/2014/main" id="{BC08101D-5ED3-4702-ACA7-F674C39ED0B7}"/>
                    </a:ext>
                  </a:extLst>
                </p:cNvPr>
                <p:cNvSpPr>
                  <a:spLocks/>
                </p:cNvSpPr>
                <p:nvPr/>
              </p:nvSpPr>
              <p:spPr bwMode="auto">
                <a:xfrm rot="637550">
                  <a:off x="1962102" y="2876424"/>
                  <a:ext cx="1260000" cy="964464"/>
                </a:xfrm>
                <a:custGeom>
                  <a:avLst/>
                  <a:gdLst>
                    <a:gd name="T0" fmla="*/ 417 w 423"/>
                    <a:gd name="T1" fmla="*/ 33 h 179"/>
                    <a:gd name="T2" fmla="*/ 390 w 423"/>
                    <a:gd name="T3" fmla="*/ 81 h 179"/>
                    <a:gd name="T4" fmla="*/ 53 w 423"/>
                    <a:gd name="T5" fmla="*/ 173 h 179"/>
                    <a:gd name="T6" fmla="*/ 5 w 423"/>
                    <a:gd name="T7" fmla="*/ 146 h 179"/>
                    <a:gd name="T8" fmla="*/ 5 w 423"/>
                    <a:gd name="T9" fmla="*/ 146 h 179"/>
                    <a:gd name="T10" fmla="*/ 33 w 423"/>
                    <a:gd name="T11" fmla="*/ 98 h 179"/>
                    <a:gd name="T12" fmla="*/ 370 w 423"/>
                    <a:gd name="T13" fmla="*/ 6 h 179"/>
                    <a:gd name="T14" fmla="*/ 417 w 423"/>
                    <a:gd name="T15" fmla="*/ 33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179">
                      <a:moveTo>
                        <a:pt x="417" y="33"/>
                      </a:moveTo>
                      <a:cubicBezTo>
                        <a:pt x="423" y="54"/>
                        <a:pt x="411" y="75"/>
                        <a:pt x="390" y="81"/>
                      </a:cubicBezTo>
                      <a:cubicBezTo>
                        <a:pt x="53" y="173"/>
                        <a:pt x="53" y="173"/>
                        <a:pt x="53" y="173"/>
                      </a:cubicBezTo>
                      <a:cubicBezTo>
                        <a:pt x="32" y="179"/>
                        <a:pt x="11" y="167"/>
                        <a:pt x="5" y="146"/>
                      </a:cubicBezTo>
                      <a:cubicBezTo>
                        <a:pt x="5" y="146"/>
                        <a:pt x="5" y="146"/>
                        <a:pt x="5" y="146"/>
                      </a:cubicBezTo>
                      <a:cubicBezTo>
                        <a:pt x="0" y="126"/>
                        <a:pt x="12" y="104"/>
                        <a:pt x="33" y="98"/>
                      </a:cubicBezTo>
                      <a:cubicBezTo>
                        <a:pt x="370" y="6"/>
                        <a:pt x="370" y="6"/>
                        <a:pt x="370" y="6"/>
                      </a:cubicBezTo>
                      <a:cubicBezTo>
                        <a:pt x="390" y="0"/>
                        <a:pt x="412" y="12"/>
                        <a:pt x="417" y="33"/>
                      </a:cubicBezTo>
                      <a:close/>
                    </a:path>
                  </a:pathLst>
                </a:custGeom>
                <a:grpFill/>
                <a:ln>
                  <a:noFill/>
                </a:ln>
                <a:extLst/>
              </p:spPr>
              <p:txBody>
                <a:bodyPr anchor="ctr"/>
                <a:lstStyle/>
                <a:p>
                  <a:pPr algn="ctr"/>
                  <a:endParaRPr/>
                </a:p>
              </p:txBody>
            </p:sp>
            <p:sp>
              <p:nvSpPr>
                <p:cNvPr id="25" name="Freeform: Shape 13">
                  <a:extLst>
                    <a:ext uri="{FF2B5EF4-FFF2-40B4-BE49-F238E27FC236}">
                      <a16:creationId xmlns="" xmlns:a16="http://schemas.microsoft.com/office/drawing/2014/main" id="{58D6CC49-11D1-49DD-9DE3-0149770C9C25}"/>
                    </a:ext>
                  </a:extLst>
                </p:cNvPr>
                <p:cNvSpPr>
                  <a:spLocks/>
                </p:cNvSpPr>
                <p:nvPr/>
              </p:nvSpPr>
              <p:spPr bwMode="auto">
                <a:xfrm>
                  <a:off x="1963504" y="5374554"/>
                  <a:ext cx="1257206" cy="796533"/>
                </a:xfrm>
                <a:custGeom>
                  <a:avLst/>
                  <a:gdLst>
                    <a:gd name="T0" fmla="*/ 183 w 234"/>
                    <a:gd name="T1" fmla="*/ 0 h 148"/>
                    <a:gd name="T2" fmla="*/ 57 w 234"/>
                    <a:gd name="T3" fmla="*/ 0 h 148"/>
                    <a:gd name="T4" fmla="*/ 0 w 234"/>
                    <a:gd name="T5" fmla="*/ 64 h 148"/>
                    <a:gd name="T6" fmla="*/ 0 w 234"/>
                    <a:gd name="T7" fmla="*/ 86 h 148"/>
                    <a:gd name="T8" fmla="*/ 52 w 234"/>
                    <a:gd name="T9" fmla="*/ 148 h 148"/>
                    <a:gd name="T10" fmla="*/ 171 w 234"/>
                    <a:gd name="T11" fmla="*/ 148 h 148"/>
                    <a:gd name="T12" fmla="*/ 233 w 234"/>
                    <a:gd name="T13" fmla="*/ 84 h 148"/>
                    <a:gd name="T14" fmla="*/ 233 w 234"/>
                    <a:gd name="T15" fmla="*/ 62 h 148"/>
                    <a:gd name="T16" fmla="*/ 183 w 234"/>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48">
                      <a:moveTo>
                        <a:pt x="183" y="0"/>
                      </a:moveTo>
                      <a:cubicBezTo>
                        <a:pt x="57" y="0"/>
                        <a:pt x="57" y="0"/>
                        <a:pt x="57" y="0"/>
                      </a:cubicBezTo>
                      <a:cubicBezTo>
                        <a:pt x="25" y="3"/>
                        <a:pt x="0" y="31"/>
                        <a:pt x="0" y="64"/>
                      </a:cubicBezTo>
                      <a:cubicBezTo>
                        <a:pt x="0" y="86"/>
                        <a:pt x="0" y="86"/>
                        <a:pt x="0" y="86"/>
                      </a:cubicBezTo>
                      <a:cubicBezTo>
                        <a:pt x="1" y="117"/>
                        <a:pt x="23" y="143"/>
                        <a:pt x="52" y="148"/>
                      </a:cubicBezTo>
                      <a:cubicBezTo>
                        <a:pt x="171" y="148"/>
                        <a:pt x="171" y="148"/>
                        <a:pt x="171" y="148"/>
                      </a:cubicBezTo>
                      <a:cubicBezTo>
                        <a:pt x="206" y="148"/>
                        <a:pt x="234" y="119"/>
                        <a:pt x="233" y="84"/>
                      </a:cubicBezTo>
                      <a:cubicBezTo>
                        <a:pt x="233" y="62"/>
                        <a:pt x="233" y="62"/>
                        <a:pt x="233" y="62"/>
                      </a:cubicBezTo>
                      <a:cubicBezTo>
                        <a:pt x="233" y="31"/>
                        <a:pt x="211" y="6"/>
                        <a:pt x="1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14">
                  <a:extLst>
                    <a:ext uri="{FF2B5EF4-FFF2-40B4-BE49-F238E27FC236}">
                      <a16:creationId xmlns="" xmlns:a16="http://schemas.microsoft.com/office/drawing/2014/main" id="{9EF8BF1A-B86D-4BD0-8180-BDC9198E7C6A}"/>
                    </a:ext>
                  </a:extLst>
                </p:cNvPr>
                <p:cNvSpPr>
                  <a:spLocks/>
                </p:cNvSpPr>
                <p:nvPr/>
              </p:nvSpPr>
              <p:spPr bwMode="auto">
                <a:xfrm rot="1082925">
                  <a:off x="2146896" y="2352178"/>
                  <a:ext cx="890411" cy="964464"/>
                </a:xfrm>
                <a:custGeom>
                  <a:avLst/>
                  <a:gdLst>
                    <a:gd name="T0" fmla="*/ 417 w 423"/>
                    <a:gd name="T1" fmla="*/ 33 h 179"/>
                    <a:gd name="T2" fmla="*/ 390 w 423"/>
                    <a:gd name="T3" fmla="*/ 81 h 179"/>
                    <a:gd name="T4" fmla="*/ 53 w 423"/>
                    <a:gd name="T5" fmla="*/ 173 h 179"/>
                    <a:gd name="T6" fmla="*/ 5 w 423"/>
                    <a:gd name="T7" fmla="*/ 146 h 179"/>
                    <a:gd name="T8" fmla="*/ 5 w 423"/>
                    <a:gd name="T9" fmla="*/ 146 h 179"/>
                    <a:gd name="T10" fmla="*/ 33 w 423"/>
                    <a:gd name="T11" fmla="*/ 98 h 179"/>
                    <a:gd name="T12" fmla="*/ 370 w 423"/>
                    <a:gd name="T13" fmla="*/ 6 h 179"/>
                    <a:gd name="T14" fmla="*/ 417 w 423"/>
                    <a:gd name="T15" fmla="*/ 33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179">
                      <a:moveTo>
                        <a:pt x="417" y="33"/>
                      </a:moveTo>
                      <a:cubicBezTo>
                        <a:pt x="423" y="54"/>
                        <a:pt x="411" y="75"/>
                        <a:pt x="390" y="81"/>
                      </a:cubicBezTo>
                      <a:cubicBezTo>
                        <a:pt x="53" y="173"/>
                        <a:pt x="53" y="173"/>
                        <a:pt x="53" y="173"/>
                      </a:cubicBezTo>
                      <a:cubicBezTo>
                        <a:pt x="32" y="179"/>
                        <a:pt x="11" y="167"/>
                        <a:pt x="5" y="146"/>
                      </a:cubicBezTo>
                      <a:cubicBezTo>
                        <a:pt x="5" y="146"/>
                        <a:pt x="5" y="146"/>
                        <a:pt x="5" y="146"/>
                      </a:cubicBezTo>
                      <a:cubicBezTo>
                        <a:pt x="0" y="126"/>
                        <a:pt x="12" y="104"/>
                        <a:pt x="33" y="98"/>
                      </a:cubicBezTo>
                      <a:cubicBezTo>
                        <a:pt x="370" y="6"/>
                        <a:pt x="370" y="6"/>
                        <a:pt x="370" y="6"/>
                      </a:cubicBezTo>
                      <a:cubicBezTo>
                        <a:pt x="390" y="0"/>
                        <a:pt x="412" y="12"/>
                        <a:pt x="417" y="33"/>
                      </a:cubicBezTo>
                      <a:close/>
                    </a:path>
                  </a:pathLst>
                </a:custGeom>
                <a:grpFill/>
                <a:ln>
                  <a:noFill/>
                </a:ln>
                <a:extLst/>
              </p:spPr>
              <p:txBody>
                <a:bodyPr anchor="ctr"/>
                <a:lstStyle/>
                <a:p>
                  <a:pPr algn="ctr"/>
                  <a:endParaRPr/>
                </a:p>
              </p:txBody>
            </p:sp>
          </p:grpSp>
          <p:grpSp>
            <p:nvGrpSpPr>
              <p:cNvPr id="18" name="Group 6">
                <a:extLst>
                  <a:ext uri="{FF2B5EF4-FFF2-40B4-BE49-F238E27FC236}">
                    <a16:creationId xmlns="" xmlns:a16="http://schemas.microsoft.com/office/drawing/2014/main" id="{1FBB8C05-AF84-422D-804F-FFBFA8A32F2B}"/>
                  </a:ext>
                </a:extLst>
              </p:cNvPr>
              <p:cNvGrpSpPr>
                <a:grpSpLocks noChangeAspect="1"/>
              </p:cNvGrpSpPr>
              <p:nvPr/>
            </p:nvGrpSpPr>
            <p:grpSpPr bwMode="auto">
              <a:xfrm>
                <a:off x="2543909" y="1573648"/>
                <a:ext cx="609600" cy="677153"/>
                <a:chOff x="347" y="3344"/>
                <a:chExt cx="586" cy="707"/>
              </a:xfrm>
              <a:grpFill/>
            </p:grpSpPr>
            <p:sp>
              <p:nvSpPr>
                <p:cNvPr id="19" name="Oval 7">
                  <a:extLst>
                    <a:ext uri="{FF2B5EF4-FFF2-40B4-BE49-F238E27FC236}">
                      <a16:creationId xmlns="" xmlns:a16="http://schemas.microsoft.com/office/drawing/2014/main" id="{44765FF6-7605-4C29-B673-3F702DA0963C}"/>
                    </a:ext>
                  </a:extLst>
                </p:cNvPr>
                <p:cNvSpPr>
                  <a:spLocks/>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Freeform: Shape 8">
                  <a:extLst>
                    <a:ext uri="{FF2B5EF4-FFF2-40B4-BE49-F238E27FC236}">
                      <a16:creationId xmlns="" xmlns:a16="http://schemas.microsoft.com/office/drawing/2014/main" id="{304AE4DC-A25A-4686-B3F6-8A46BE09B10C}"/>
                    </a:ext>
                  </a:extLst>
                </p:cNvPr>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13" name="Straight Arrow Connector 15">
              <a:extLst>
                <a:ext uri="{FF2B5EF4-FFF2-40B4-BE49-F238E27FC236}">
                  <a16:creationId xmlns="" xmlns:a16="http://schemas.microsoft.com/office/drawing/2014/main" id="{FEE16661-B301-4E51-84D8-2A39976D096C}"/>
                </a:ext>
              </a:extLst>
            </p:cNvPr>
            <p:cNvCxnSpPr/>
            <p:nvPr/>
          </p:nvCxnSpPr>
          <p:spPr>
            <a:xfrm flipH="1">
              <a:off x="4643871" y="1881961"/>
              <a:ext cx="1080243" cy="0"/>
            </a:xfrm>
            <a:prstGeom prst="straightConnector1">
              <a:avLst/>
            </a:prstGeom>
            <a:grpFill/>
            <a:ln>
              <a:solidFill>
                <a:srgbClr val="09213D"/>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20">
              <a:extLst>
                <a:ext uri="{FF2B5EF4-FFF2-40B4-BE49-F238E27FC236}">
                  <a16:creationId xmlns="" xmlns:a16="http://schemas.microsoft.com/office/drawing/2014/main" id="{B0153BBE-4182-496D-B6E3-ADFDBBCE55F4}"/>
                </a:ext>
              </a:extLst>
            </p:cNvPr>
            <p:cNvCxnSpPr/>
            <p:nvPr/>
          </p:nvCxnSpPr>
          <p:spPr>
            <a:xfrm>
              <a:off x="7505360" y="2929769"/>
              <a:ext cx="1080243" cy="0"/>
            </a:xfrm>
            <a:prstGeom prst="straightConnector1">
              <a:avLst/>
            </a:prstGeom>
            <a:grpFill/>
            <a:ln>
              <a:solidFill>
                <a:srgbClr val="09213D"/>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25">
              <a:extLst>
                <a:ext uri="{FF2B5EF4-FFF2-40B4-BE49-F238E27FC236}">
                  <a16:creationId xmlns="" xmlns:a16="http://schemas.microsoft.com/office/drawing/2014/main" id="{AB51A5E3-1A12-495C-98FA-BEA225842ED7}"/>
                </a:ext>
              </a:extLst>
            </p:cNvPr>
            <p:cNvCxnSpPr/>
            <p:nvPr/>
          </p:nvCxnSpPr>
          <p:spPr>
            <a:xfrm flipH="1">
              <a:off x="3502732" y="4175260"/>
              <a:ext cx="1080243" cy="0"/>
            </a:xfrm>
            <a:prstGeom prst="straightConnector1">
              <a:avLst/>
            </a:prstGeom>
            <a:grpFill/>
            <a:ln>
              <a:solidFill>
                <a:srgbClr val="09213D"/>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30">
              <a:extLst>
                <a:ext uri="{FF2B5EF4-FFF2-40B4-BE49-F238E27FC236}">
                  <a16:creationId xmlns="" xmlns:a16="http://schemas.microsoft.com/office/drawing/2014/main" id="{F24E9F50-A73C-44E5-9F1F-37D8BCBB20DA}"/>
                </a:ext>
              </a:extLst>
            </p:cNvPr>
            <p:cNvCxnSpPr/>
            <p:nvPr/>
          </p:nvCxnSpPr>
          <p:spPr>
            <a:xfrm>
              <a:off x="7184445" y="5209794"/>
              <a:ext cx="1080243" cy="0"/>
            </a:xfrm>
            <a:prstGeom prst="straightConnector1">
              <a:avLst/>
            </a:prstGeom>
            <a:grpFill/>
            <a:ln>
              <a:solidFill>
                <a:srgbClr val="09213D"/>
              </a:solidFill>
              <a:tailEnd type="ova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 xmlns:a16="http://schemas.microsoft.com/office/drawing/2014/main" id="{A4A0D921-55CD-4A52-AE74-9D99C0F856E8}"/>
              </a:ext>
            </a:extLst>
          </p:cNvPr>
          <p:cNvGrpSpPr/>
          <p:nvPr/>
        </p:nvGrpSpPr>
        <p:grpSpPr>
          <a:xfrm>
            <a:off x="8744440" y="2868370"/>
            <a:ext cx="2552567" cy="1479086"/>
            <a:chOff x="874713" y="3325188"/>
            <a:chExt cx="2552567" cy="1479086"/>
          </a:xfrm>
        </p:grpSpPr>
        <p:sp>
          <p:nvSpPr>
            <p:cNvPr id="28" name="矩形 27">
              <a:extLst>
                <a:ext uri="{FF2B5EF4-FFF2-40B4-BE49-F238E27FC236}">
                  <a16:creationId xmlns="" xmlns:a16="http://schemas.microsoft.com/office/drawing/2014/main" id="{9BE05233-9CB7-43EA-AAB3-46DD20EF0857}"/>
                </a:ext>
              </a:extLst>
            </p:cNvPr>
            <p:cNvSpPr/>
            <p:nvPr/>
          </p:nvSpPr>
          <p:spPr>
            <a:xfrm>
              <a:off x="874713" y="3677812"/>
              <a:ext cx="2552567" cy="11264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9" name="矩形 28">
              <a:extLst>
                <a:ext uri="{FF2B5EF4-FFF2-40B4-BE49-F238E27FC236}">
                  <a16:creationId xmlns="" xmlns:a16="http://schemas.microsoft.com/office/drawing/2014/main" id="{57190386-8DF1-4DEC-9531-FEB3A00DC66C}"/>
                </a:ext>
              </a:extLst>
            </p:cNvPr>
            <p:cNvSpPr/>
            <p:nvPr/>
          </p:nvSpPr>
          <p:spPr>
            <a:xfrm>
              <a:off x="874713" y="3325188"/>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30" name="组合 29">
            <a:extLst>
              <a:ext uri="{FF2B5EF4-FFF2-40B4-BE49-F238E27FC236}">
                <a16:creationId xmlns="" xmlns:a16="http://schemas.microsoft.com/office/drawing/2014/main" id="{18DC4524-F637-4089-A6C3-3D658C5E407E}"/>
              </a:ext>
            </a:extLst>
          </p:cNvPr>
          <p:cNvGrpSpPr/>
          <p:nvPr/>
        </p:nvGrpSpPr>
        <p:grpSpPr>
          <a:xfrm>
            <a:off x="8433847" y="5138774"/>
            <a:ext cx="2552567" cy="1479086"/>
            <a:chOff x="874713" y="3325188"/>
            <a:chExt cx="2552567" cy="1479086"/>
          </a:xfrm>
        </p:grpSpPr>
        <p:sp>
          <p:nvSpPr>
            <p:cNvPr id="31" name="矩形 30">
              <a:extLst>
                <a:ext uri="{FF2B5EF4-FFF2-40B4-BE49-F238E27FC236}">
                  <a16:creationId xmlns="" xmlns:a16="http://schemas.microsoft.com/office/drawing/2014/main" id="{A6F15233-0BF1-4CF8-A1FE-1212417BB990}"/>
                </a:ext>
              </a:extLst>
            </p:cNvPr>
            <p:cNvSpPr/>
            <p:nvPr/>
          </p:nvSpPr>
          <p:spPr>
            <a:xfrm>
              <a:off x="874713" y="3677812"/>
              <a:ext cx="2552567" cy="11264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2" name="矩形 31">
              <a:extLst>
                <a:ext uri="{FF2B5EF4-FFF2-40B4-BE49-F238E27FC236}">
                  <a16:creationId xmlns="" xmlns:a16="http://schemas.microsoft.com/office/drawing/2014/main" id="{874F9610-9B54-4979-8735-B179A47B1525}"/>
                </a:ext>
              </a:extLst>
            </p:cNvPr>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33" name="组合 32">
            <a:extLst>
              <a:ext uri="{FF2B5EF4-FFF2-40B4-BE49-F238E27FC236}">
                <a16:creationId xmlns="" xmlns:a16="http://schemas.microsoft.com/office/drawing/2014/main" id="{267A58BB-4851-424D-9FEC-10925EA73342}"/>
              </a:ext>
            </a:extLst>
          </p:cNvPr>
          <p:cNvGrpSpPr/>
          <p:nvPr/>
        </p:nvGrpSpPr>
        <p:grpSpPr>
          <a:xfrm>
            <a:off x="916817" y="4114854"/>
            <a:ext cx="2552567" cy="1479086"/>
            <a:chOff x="874713" y="3325188"/>
            <a:chExt cx="2552567" cy="1479086"/>
          </a:xfrm>
        </p:grpSpPr>
        <p:sp>
          <p:nvSpPr>
            <p:cNvPr id="34" name="矩形 33">
              <a:extLst>
                <a:ext uri="{FF2B5EF4-FFF2-40B4-BE49-F238E27FC236}">
                  <a16:creationId xmlns="" xmlns:a16="http://schemas.microsoft.com/office/drawing/2014/main" id="{40B88D78-30B8-4DD1-AAFE-A90BAC84E737}"/>
                </a:ext>
              </a:extLst>
            </p:cNvPr>
            <p:cNvSpPr/>
            <p:nvPr/>
          </p:nvSpPr>
          <p:spPr>
            <a:xfrm>
              <a:off x="874713" y="3677812"/>
              <a:ext cx="2552567" cy="112646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5" name="矩形 34">
              <a:extLst>
                <a:ext uri="{FF2B5EF4-FFF2-40B4-BE49-F238E27FC236}">
                  <a16:creationId xmlns="" xmlns:a16="http://schemas.microsoft.com/office/drawing/2014/main" id="{41863CE1-DA89-41DD-9BC3-760D3CEB5582}"/>
                </a:ext>
              </a:extLst>
            </p:cNvPr>
            <p:cNvSpPr/>
            <p:nvPr/>
          </p:nvSpPr>
          <p:spPr>
            <a:xfrm>
              <a:off x="1185306" y="3325188"/>
              <a:ext cx="2241974" cy="39805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36" name="组合 35">
            <a:extLst>
              <a:ext uri="{FF2B5EF4-FFF2-40B4-BE49-F238E27FC236}">
                <a16:creationId xmlns="" xmlns:a16="http://schemas.microsoft.com/office/drawing/2014/main" id="{F07F52FB-B95E-4560-8AAE-B77695AFD434}"/>
              </a:ext>
            </a:extLst>
          </p:cNvPr>
          <p:cNvGrpSpPr/>
          <p:nvPr/>
        </p:nvGrpSpPr>
        <p:grpSpPr>
          <a:xfrm>
            <a:off x="1345612" y="1943746"/>
            <a:ext cx="3219710" cy="1220554"/>
            <a:chOff x="207571" y="3325188"/>
            <a:chExt cx="3219710" cy="1220554"/>
          </a:xfrm>
        </p:grpSpPr>
        <p:sp>
          <p:nvSpPr>
            <p:cNvPr id="37" name="矩形 36">
              <a:extLst>
                <a:ext uri="{FF2B5EF4-FFF2-40B4-BE49-F238E27FC236}">
                  <a16:creationId xmlns="" xmlns:a16="http://schemas.microsoft.com/office/drawing/2014/main" id="{55726316-A7F2-4F3C-BC2E-E3692126532D}"/>
                </a:ext>
              </a:extLst>
            </p:cNvPr>
            <p:cNvSpPr/>
            <p:nvPr/>
          </p:nvSpPr>
          <p:spPr>
            <a:xfrm>
              <a:off x="207571" y="3677812"/>
              <a:ext cx="3219710"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8" name="矩形 37">
              <a:extLst>
                <a:ext uri="{FF2B5EF4-FFF2-40B4-BE49-F238E27FC236}">
                  <a16:creationId xmlns="" xmlns:a16="http://schemas.microsoft.com/office/drawing/2014/main" id="{C45BFFE1-854E-4B00-BB79-B64D952351B8}"/>
                </a:ext>
              </a:extLst>
            </p:cNvPr>
            <p:cNvSpPr/>
            <p:nvPr/>
          </p:nvSpPr>
          <p:spPr>
            <a:xfrm>
              <a:off x="1185306" y="3325188"/>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Tree>
    <p:extLst>
      <p:ext uri="{BB962C8B-B14F-4D97-AF65-F5344CB8AC3E}">
        <p14:creationId xmlns:p14="http://schemas.microsoft.com/office/powerpoint/2010/main" val="4063403326"/>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42"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2700"/>
                            </p:stCondLst>
                            <p:childTnLst>
                              <p:par>
                                <p:cTn id="26" presetID="2" presetClass="entr" presetSubtype="8"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0-#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1+#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1+#ppt_w/2"/>
                                          </p:val>
                                        </p:tav>
                                        <p:tav tm="100000">
                                          <p:val>
                                            <p:strVal val="#ppt_x"/>
                                          </p:val>
                                        </p:tav>
                                      </p:tavLst>
                                    </p:anim>
                                    <p:anim calcmode="lin" valueType="num">
                                      <p:cBhvr additive="base">
                                        <p:cTn id="41"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二、此处添加标题文字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Group 64">
            <a:extLst>
              <a:ext uri="{FF2B5EF4-FFF2-40B4-BE49-F238E27FC236}">
                <a16:creationId xmlns="" xmlns:a16="http://schemas.microsoft.com/office/drawing/2014/main" id="{173902F6-9D8B-4D78-B10F-1F30B94CA8CE}"/>
              </a:ext>
            </a:extLst>
          </p:cNvPr>
          <p:cNvGrpSpPr/>
          <p:nvPr/>
        </p:nvGrpSpPr>
        <p:grpSpPr>
          <a:xfrm>
            <a:off x="4660900" y="2632056"/>
            <a:ext cx="2870200" cy="2870200"/>
            <a:chOff x="4940171" y="2404153"/>
            <a:chExt cx="2385720" cy="2385720"/>
          </a:xfrm>
        </p:grpSpPr>
        <p:sp>
          <p:nvSpPr>
            <p:cNvPr id="12" name="Oval 1">
              <a:extLst>
                <a:ext uri="{FF2B5EF4-FFF2-40B4-BE49-F238E27FC236}">
                  <a16:creationId xmlns="" xmlns:a16="http://schemas.microsoft.com/office/drawing/2014/main" id="{93472BB5-776A-4DC6-9D43-A77B512CC178}"/>
                </a:ext>
              </a:extLst>
            </p:cNvPr>
            <p:cNvSpPr/>
            <p:nvPr/>
          </p:nvSpPr>
          <p:spPr bwMode="auto">
            <a:xfrm>
              <a:off x="4940171" y="2404153"/>
              <a:ext cx="2385720" cy="2385720"/>
            </a:xfrm>
            <a:prstGeom prst="ellipse">
              <a:avLst/>
            </a:prstGeom>
            <a:noFill/>
            <a:ln w="69850" cap="flat" cmpd="sng" algn="ctr">
              <a:solidFill>
                <a:schemeClr val="tx2">
                  <a:alpha val="22000"/>
                </a:schemeClr>
              </a:solidFill>
              <a:prstDash val="solid"/>
              <a:round/>
              <a:headEnd type="none" w="med" len="med"/>
              <a:tailEnd type="none" w="med" len="med"/>
            </a:ln>
          </p:spPr>
          <p:txBody>
            <a:bodyPr anchor="ctr"/>
            <a:lstStyle/>
            <a:p>
              <a:pPr algn="ctr"/>
              <a:endParaRPr/>
            </a:p>
          </p:txBody>
        </p:sp>
        <p:sp>
          <p:nvSpPr>
            <p:cNvPr id="13" name="Oval 2">
              <a:extLst>
                <a:ext uri="{FF2B5EF4-FFF2-40B4-BE49-F238E27FC236}">
                  <a16:creationId xmlns="" xmlns:a16="http://schemas.microsoft.com/office/drawing/2014/main" id="{EC1F098A-C755-46AD-B07D-8FFB693C959A}"/>
                </a:ext>
              </a:extLst>
            </p:cNvPr>
            <p:cNvSpPr/>
            <p:nvPr/>
          </p:nvSpPr>
          <p:spPr bwMode="auto">
            <a:xfrm>
              <a:off x="5095602" y="2559584"/>
              <a:ext cx="2074858" cy="2074858"/>
            </a:xfrm>
            <a:prstGeom prst="ellipse">
              <a:avLst/>
            </a:prstGeom>
            <a:solidFill>
              <a:srgbClr val="09213D"/>
            </a:solidFill>
            <a:ln>
              <a:noFill/>
            </a:ln>
            <a:effectLst>
              <a:outerShdw blurRad="63500" algn="ctr" rotWithShape="0">
                <a:prstClr val="black">
                  <a:alpha val="40000"/>
                </a:prstClr>
              </a:outerShdw>
            </a:effectLst>
          </p:spPr>
          <p:txBody>
            <a:bodyPr anchor="ctr"/>
            <a:lstStyle/>
            <a:p>
              <a:pPr algn="ctr"/>
              <a:endParaRPr/>
            </a:p>
          </p:txBody>
        </p:sp>
        <p:sp>
          <p:nvSpPr>
            <p:cNvPr id="14" name="Freeform: Shape 6">
              <a:extLst>
                <a:ext uri="{FF2B5EF4-FFF2-40B4-BE49-F238E27FC236}">
                  <a16:creationId xmlns="" xmlns:a16="http://schemas.microsoft.com/office/drawing/2014/main" id="{766AB5F2-D3C8-44D1-80A1-9C08DDCB0360}"/>
                </a:ext>
              </a:extLst>
            </p:cNvPr>
            <p:cNvSpPr>
              <a:spLocks noChangeAspect="1"/>
            </p:cNvSpPr>
            <p:nvPr/>
          </p:nvSpPr>
          <p:spPr bwMode="auto">
            <a:xfrm>
              <a:off x="5725613" y="3189595"/>
              <a:ext cx="814837" cy="814837"/>
            </a:xfrm>
            <a:custGeom>
              <a:avLst/>
              <a:gdLst>
                <a:gd name="connsiteX0" fmla="*/ 158750 w 508000"/>
                <a:gd name="connsiteY0" fmla="*/ 345281 h 508000"/>
                <a:gd name="connsiteX1" fmla="*/ 158750 w 508000"/>
                <a:gd name="connsiteY1" fmla="*/ 377031 h 508000"/>
                <a:gd name="connsiteX2" fmla="*/ 349250 w 508000"/>
                <a:gd name="connsiteY2" fmla="*/ 377031 h 508000"/>
                <a:gd name="connsiteX3" fmla="*/ 349250 w 508000"/>
                <a:gd name="connsiteY3" fmla="*/ 345281 h 508000"/>
                <a:gd name="connsiteX4" fmla="*/ 99219 w 508000"/>
                <a:gd name="connsiteY4" fmla="*/ 257969 h 508000"/>
                <a:gd name="connsiteX5" fmla="*/ 416719 w 508000"/>
                <a:gd name="connsiteY5" fmla="*/ 257969 h 508000"/>
                <a:gd name="connsiteX6" fmla="*/ 416719 w 508000"/>
                <a:gd name="connsiteY6" fmla="*/ 285750 h 508000"/>
                <a:gd name="connsiteX7" fmla="*/ 99219 w 508000"/>
                <a:gd name="connsiteY7" fmla="*/ 285750 h 508000"/>
                <a:gd name="connsiteX8" fmla="*/ 99219 w 508000"/>
                <a:gd name="connsiteY8" fmla="*/ 186531 h 508000"/>
                <a:gd name="connsiteX9" fmla="*/ 416719 w 508000"/>
                <a:gd name="connsiteY9" fmla="*/ 186531 h 508000"/>
                <a:gd name="connsiteX10" fmla="*/ 416719 w 508000"/>
                <a:gd name="connsiteY10" fmla="*/ 218281 h 508000"/>
                <a:gd name="connsiteX11" fmla="*/ 99219 w 508000"/>
                <a:gd name="connsiteY11" fmla="*/ 218281 h 508000"/>
                <a:gd name="connsiteX12" fmla="*/ 130969 w 508000"/>
                <a:gd name="connsiteY12" fmla="*/ 127000 h 508000"/>
                <a:gd name="connsiteX13" fmla="*/ 377032 w 508000"/>
                <a:gd name="connsiteY13" fmla="*/ 127000 h 508000"/>
                <a:gd name="connsiteX14" fmla="*/ 377032 w 508000"/>
                <a:gd name="connsiteY14" fmla="*/ 158750 h 508000"/>
                <a:gd name="connsiteX15" fmla="*/ 130969 w 508000"/>
                <a:gd name="connsiteY15" fmla="*/ 158750 h 508000"/>
                <a:gd name="connsiteX16" fmla="*/ 130969 w 508000"/>
                <a:gd name="connsiteY16" fmla="*/ 59531 h 508000"/>
                <a:gd name="connsiteX17" fmla="*/ 377032 w 508000"/>
                <a:gd name="connsiteY17" fmla="*/ 59531 h 508000"/>
                <a:gd name="connsiteX18" fmla="*/ 377032 w 508000"/>
                <a:gd name="connsiteY18" fmla="*/ 99219 h 508000"/>
                <a:gd name="connsiteX19" fmla="*/ 130969 w 508000"/>
                <a:gd name="connsiteY19" fmla="*/ 99219 h 508000"/>
                <a:gd name="connsiteX20" fmla="*/ 99219 w 508000"/>
                <a:gd name="connsiteY20" fmla="*/ 27781 h 508000"/>
                <a:gd name="connsiteX21" fmla="*/ 31750 w 508000"/>
                <a:gd name="connsiteY21" fmla="*/ 317500 h 508000"/>
                <a:gd name="connsiteX22" fmla="*/ 480219 w 508000"/>
                <a:gd name="connsiteY22" fmla="*/ 317500 h 508000"/>
                <a:gd name="connsiteX23" fmla="*/ 416719 w 508000"/>
                <a:gd name="connsiteY23" fmla="*/ 27781 h 508000"/>
                <a:gd name="connsiteX24" fmla="*/ 59531 w 508000"/>
                <a:gd name="connsiteY24" fmla="*/ 0 h 508000"/>
                <a:gd name="connsiteX25" fmla="*/ 448469 w 508000"/>
                <a:gd name="connsiteY25" fmla="*/ 0 h 508000"/>
                <a:gd name="connsiteX26" fmla="*/ 508000 w 508000"/>
                <a:gd name="connsiteY26" fmla="*/ 317500 h 508000"/>
                <a:gd name="connsiteX27" fmla="*/ 480219 w 508000"/>
                <a:gd name="connsiteY27" fmla="*/ 508000 h 508000"/>
                <a:gd name="connsiteX28" fmla="*/ 31750 w 508000"/>
                <a:gd name="connsiteY28" fmla="*/ 508000 h 508000"/>
                <a:gd name="connsiteX29" fmla="*/ 0 w 508000"/>
                <a:gd name="connsiteY29" fmla="*/ 31750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000" h="508000">
                  <a:moveTo>
                    <a:pt x="158750" y="345281"/>
                  </a:moveTo>
                  <a:lnTo>
                    <a:pt x="158750" y="377031"/>
                  </a:lnTo>
                  <a:lnTo>
                    <a:pt x="349250" y="377031"/>
                  </a:lnTo>
                  <a:lnTo>
                    <a:pt x="349250" y="345281"/>
                  </a:lnTo>
                  <a:close/>
                  <a:moveTo>
                    <a:pt x="99219" y="257969"/>
                  </a:moveTo>
                  <a:lnTo>
                    <a:pt x="416719" y="257969"/>
                  </a:lnTo>
                  <a:lnTo>
                    <a:pt x="416719" y="285750"/>
                  </a:lnTo>
                  <a:lnTo>
                    <a:pt x="99219" y="285750"/>
                  </a:lnTo>
                  <a:close/>
                  <a:moveTo>
                    <a:pt x="99219" y="186531"/>
                  </a:moveTo>
                  <a:lnTo>
                    <a:pt x="416719" y="186531"/>
                  </a:lnTo>
                  <a:lnTo>
                    <a:pt x="416719" y="218281"/>
                  </a:lnTo>
                  <a:lnTo>
                    <a:pt x="99219" y="218281"/>
                  </a:lnTo>
                  <a:close/>
                  <a:moveTo>
                    <a:pt x="130969" y="127000"/>
                  </a:moveTo>
                  <a:lnTo>
                    <a:pt x="377032" y="127000"/>
                  </a:lnTo>
                  <a:lnTo>
                    <a:pt x="377032" y="158750"/>
                  </a:lnTo>
                  <a:lnTo>
                    <a:pt x="130969" y="158750"/>
                  </a:lnTo>
                  <a:close/>
                  <a:moveTo>
                    <a:pt x="130969" y="59531"/>
                  </a:moveTo>
                  <a:lnTo>
                    <a:pt x="377032" y="59531"/>
                  </a:lnTo>
                  <a:lnTo>
                    <a:pt x="377032" y="99219"/>
                  </a:lnTo>
                  <a:lnTo>
                    <a:pt x="130969" y="99219"/>
                  </a:lnTo>
                  <a:close/>
                  <a:moveTo>
                    <a:pt x="99219" y="27781"/>
                  </a:moveTo>
                  <a:lnTo>
                    <a:pt x="31750" y="317500"/>
                  </a:lnTo>
                  <a:lnTo>
                    <a:pt x="480219" y="317500"/>
                  </a:lnTo>
                  <a:lnTo>
                    <a:pt x="416719" y="27781"/>
                  </a:lnTo>
                  <a:close/>
                  <a:moveTo>
                    <a:pt x="59531" y="0"/>
                  </a:moveTo>
                  <a:lnTo>
                    <a:pt x="448469" y="0"/>
                  </a:lnTo>
                  <a:lnTo>
                    <a:pt x="508000" y="317500"/>
                  </a:lnTo>
                  <a:lnTo>
                    <a:pt x="480219" y="508000"/>
                  </a:lnTo>
                  <a:lnTo>
                    <a:pt x="31750" y="508000"/>
                  </a:lnTo>
                  <a:lnTo>
                    <a:pt x="0" y="317500"/>
                  </a:lnTo>
                  <a:close/>
                </a:path>
              </a:pathLst>
            </a:custGeom>
            <a:solidFill>
              <a:schemeClr val="bg1"/>
            </a:solidFill>
            <a:ln>
              <a:noFill/>
            </a:ln>
            <a:extLst/>
          </p:spPr>
          <p:txBody>
            <a:bodyPr anchor="ctr"/>
            <a:lstStyle/>
            <a:p>
              <a:pPr algn="ctr"/>
              <a:endParaRPr/>
            </a:p>
          </p:txBody>
        </p:sp>
      </p:grpSp>
      <p:grpSp>
        <p:nvGrpSpPr>
          <p:cNvPr id="15" name="组合 14">
            <a:extLst>
              <a:ext uri="{FF2B5EF4-FFF2-40B4-BE49-F238E27FC236}">
                <a16:creationId xmlns="" xmlns:a16="http://schemas.microsoft.com/office/drawing/2014/main" id="{CCA1F02E-7704-4AAE-A180-0AD8F9566011}"/>
              </a:ext>
            </a:extLst>
          </p:cNvPr>
          <p:cNvGrpSpPr/>
          <p:nvPr/>
        </p:nvGrpSpPr>
        <p:grpSpPr>
          <a:xfrm>
            <a:off x="1568141" y="2408032"/>
            <a:ext cx="2732898" cy="1191370"/>
            <a:chOff x="874713" y="3325188"/>
            <a:chExt cx="2732898" cy="1191370"/>
          </a:xfrm>
        </p:grpSpPr>
        <p:sp>
          <p:nvSpPr>
            <p:cNvPr id="16" name="矩形 15">
              <a:extLst>
                <a:ext uri="{FF2B5EF4-FFF2-40B4-BE49-F238E27FC236}">
                  <a16:creationId xmlns="" xmlns:a16="http://schemas.microsoft.com/office/drawing/2014/main" id="{A8942FD5-72AF-47B1-BC34-A47B6F13A633}"/>
                </a:ext>
              </a:extLst>
            </p:cNvPr>
            <p:cNvSpPr/>
            <p:nvPr/>
          </p:nvSpPr>
          <p:spPr>
            <a:xfrm>
              <a:off x="874713" y="3648628"/>
              <a:ext cx="2732898"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17" name="矩形 16">
              <a:extLst>
                <a:ext uri="{FF2B5EF4-FFF2-40B4-BE49-F238E27FC236}">
                  <a16:creationId xmlns="" xmlns:a16="http://schemas.microsoft.com/office/drawing/2014/main" id="{2EBCBB7F-788A-4237-AFD4-BC2503291A6E}"/>
                </a:ext>
              </a:extLst>
            </p:cNvPr>
            <p:cNvSpPr/>
            <p:nvPr/>
          </p:nvSpPr>
          <p:spPr>
            <a:xfrm>
              <a:off x="874713" y="3325188"/>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
        <p:nvSpPr>
          <p:cNvPr id="18" name="椭圆 1">
            <a:extLst>
              <a:ext uri="{FF2B5EF4-FFF2-40B4-BE49-F238E27FC236}">
                <a16:creationId xmlns="" xmlns:a16="http://schemas.microsoft.com/office/drawing/2014/main" id="{215E258B-0402-45EE-B308-BD73DA7DBBAB}"/>
              </a:ext>
            </a:extLst>
          </p:cNvPr>
          <p:cNvSpPr/>
          <p:nvPr/>
        </p:nvSpPr>
        <p:spPr>
          <a:xfrm>
            <a:off x="1019923" y="2603171"/>
            <a:ext cx="384917" cy="43176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9" name="组合 18">
            <a:extLst>
              <a:ext uri="{FF2B5EF4-FFF2-40B4-BE49-F238E27FC236}">
                <a16:creationId xmlns="" xmlns:a16="http://schemas.microsoft.com/office/drawing/2014/main" id="{04E9643F-073D-4DE7-ADF6-164231D6BB21}"/>
              </a:ext>
            </a:extLst>
          </p:cNvPr>
          <p:cNvGrpSpPr/>
          <p:nvPr/>
        </p:nvGrpSpPr>
        <p:grpSpPr>
          <a:xfrm>
            <a:off x="1568141" y="3637623"/>
            <a:ext cx="2732898" cy="1191370"/>
            <a:chOff x="874713" y="3325188"/>
            <a:chExt cx="2732898" cy="1191370"/>
          </a:xfrm>
        </p:grpSpPr>
        <p:sp>
          <p:nvSpPr>
            <p:cNvPr id="20" name="矩形 19">
              <a:extLst>
                <a:ext uri="{FF2B5EF4-FFF2-40B4-BE49-F238E27FC236}">
                  <a16:creationId xmlns="" xmlns:a16="http://schemas.microsoft.com/office/drawing/2014/main" id="{6ACFAB49-A56B-4F6D-B4C1-F81B84201D34}"/>
                </a:ext>
              </a:extLst>
            </p:cNvPr>
            <p:cNvSpPr/>
            <p:nvPr/>
          </p:nvSpPr>
          <p:spPr>
            <a:xfrm>
              <a:off x="874713" y="3648628"/>
              <a:ext cx="2732898"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1" name="矩形 20">
              <a:extLst>
                <a:ext uri="{FF2B5EF4-FFF2-40B4-BE49-F238E27FC236}">
                  <a16:creationId xmlns="" xmlns:a16="http://schemas.microsoft.com/office/drawing/2014/main" id="{FCDDECEC-196C-4738-9911-7E6DA5C0CCF8}"/>
                </a:ext>
              </a:extLst>
            </p:cNvPr>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
        <p:nvSpPr>
          <p:cNvPr id="22" name="椭圆 15">
            <a:extLst>
              <a:ext uri="{FF2B5EF4-FFF2-40B4-BE49-F238E27FC236}">
                <a16:creationId xmlns="" xmlns:a16="http://schemas.microsoft.com/office/drawing/2014/main" id="{70082B4A-B4E6-4CF4-8C02-FB9E6C09D170}"/>
              </a:ext>
            </a:extLst>
          </p:cNvPr>
          <p:cNvSpPr/>
          <p:nvPr/>
        </p:nvSpPr>
        <p:spPr>
          <a:xfrm>
            <a:off x="996501" y="3888506"/>
            <a:ext cx="431760" cy="320272"/>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3" name="组合 22">
            <a:extLst>
              <a:ext uri="{FF2B5EF4-FFF2-40B4-BE49-F238E27FC236}">
                <a16:creationId xmlns="" xmlns:a16="http://schemas.microsoft.com/office/drawing/2014/main" id="{9ADB0FA3-BDF8-42B5-8DD8-3E046BC97242}"/>
              </a:ext>
            </a:extLst>
          </p:cNvPr>
          <p:cNvGrpSpPr/>
          <p:nvPr/>
        </p:nvGrpSpPr>
        <p:grpSpPr>
          <a:xfrm>
            <a:off x="1568141" y="4867213"/>
            <a:ext cx="2732898" cy="1191370"/>
            <a:chOff x="874713" y="3325188"/>
            <a:chExt cx="2732898" cy="1191370"/>
          </a:xfrm>
        </p:grpSpPr>
        <p:sp>
          <p:nvSpPr>
            <p:cNvPr id="24" name="矩形 23">
              <a:extLst>
                <a:ext uri="{FF2B5EF4-FFF2-40B4-BE49-F238E27FC236}">
                  <a16:creationId xmlns="" xmlns:a16="http://schemas.microsoft.com/office/drawing/2014/main" id="{E9A0B545-B421-420E-ABC0-63E95602F455}"/>
                </a:ext>
              </a:extLst>
            </p:cNvPr>
            <p:cNvSpPr/>
            <p:nvPr/>
          </p:nvSpPr>
          <p:spPr>
            <a:xfrm>
              <a:off x="874713" y="3648628"/>
              <a:ext cx="2732898"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5" name="矩形 24">
              <a:extLst>
                <a:ext uri="{FF2B5EF4-FFF2-40B4-BE49-F238E27FC236}">
                  <a16:creationId xmlns="" xmlns:a16="http://schemas.microsoft.com/office/drawing/2014/main" id="{011D66EF-E930-4C1C-A3B7-4D066F12397A}"/>
                </a:ext>
              </a:extLst>
            </p:cNvPr>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
        <p:nvSpPr>
          <p:cNvPr id="26" name="椭圆 20">
            <a:extLst>
              <a:ext uri="{FF2B5EF4-FFF2-40B4-BE49-F238E27FC236}">
                <a16:creationId xmlns="" xmlns:a16="http://schemas.microsoft.com/office/drawing/2014/main" id="{47AB5828-05B0-469E-88AA-B13365859C9E}"/>
              </a:ext>
            </a:extLst>
          </p:cNvPr>
          <p:cNvSpPr/>
          <p:nvPr/>
        </p:nvSpPr>
        <p:spPr>
          <a:xfrm>
            <a:off x="996501" y="5062353"/>
            <a:ext cx="431760" cy="431758"/>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7" name="组合 26">
            <a:extLst>
              <a:ext uri="{FF2B5EF4-FFF2-40B4-BE49-F238E27FC236}">
                <a16:creationId xmlns="" xmlns:a16="http://schemas.microsoft.com/office/drawing/2014/main" id="{7FC71A15-5918-4EA5-9D05-E3A836B8F801}"/>
              </a:ext>
            </a:extLst>
          </p:cNvPr>
          <p:cNvGrpSpPr/>
          <p:nvPr/>
        </p:nvGrpSpPr>
        <p:grpSpPr>
          <a:xfrm>
            <a:off x="7910417" y="2408032"/>
            <a:ext cx="2732898" cy="1191370"/>
            <a:chOff x="874713" y="3325188"/>
            <a:chExt cx="2732898" cy="1191370"/>
          </a:xfrm>
        </p:grpSpPr>
        <p:sp>
          <p:nvSpPr>
            <p:cNvPr id="28" name="矩形 27">
              <a:extLst>
                <a:ext uri="{FF2B5EF4-FFF2-40B4-BE49-F238E27FC236}">
                  <a16:creationId xmlns="" xmlns:a16="http://schemas.microsoft.com/office/drawing/2014/main" id="{BBA5CB1B-E99D-42C5-AF8D-D2AD36B142FB}"/>
                </a:ext>
              </a:extLst>
            </p:cNvPr>
            <p:cNvSpPr/>
            <p:nvPr/>
          </p:nvSpPr>
          <p:spPr>
            <a:xfrm>
              <a:off x="874713" y="3648628"/>
              <a:ext cx="2732898"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9" name="矩形 28">
              <a:extLst>
                <a:ext uri="{FF2B5EF4-FFF2-40B4-BE49-F238E27FC236}">
                  <a16:creationId xmlns="" xmlns:a16="http://schemas.microsoft.com/office/drawing/2014/main" id="{9A36785C-3028-47AC-B72B-34114E63F852}"/>
                </a:ext>
              </a:extLst>
            </p:cNvPr>
            <p:cNvSpPr/>
            <p:nvPr/>
          </p:nvSpPr>
          <p:spPr>
            <a:xfrm>
              <a:off x="1365637" y="3325188"/>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
        <p:nvSpPr>
          <p:cNvPr id="30" name="椭圆 25">
            <a:extLst>
              <a:ext uri="{FF2B5EF4-FFF2-40B4-BE49-F238E27FC236}">
                <a16:creationId xmlns="" xmlns:a16="http://schemas.microsoft.com/office/drawing/2014/main" id="{0006FAA7-CFEE-4EF8-8FE6-76AE540A4CD0}"/>
              </a:ext>
            </a:extLst>
          </p:cNvPr>
          <p:cNvSpPr/>
          <p:nvPr/>
        </p:nvSpPr>
        <p:spPr>
          <a:xfrm>
            <a:off x="10757059" y="2603171"/>
            <a:ext cx="431760" cy="43176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1" name="组合 30">
            <a:extLst>
              <a:ext uri="{FF2B5EF4-FFF2-40B4-BE49-F238E27FC236}">
                <a16:creationId xmlns="" xmlns:a16="http://schemas.microsoft.com/office/drawing/2014/main" id="{F2390FC6-D8D5-4FD8-99BD-27530A15E558}"/>
              </a:ext>
            </a:extLst>
          </p:cNvPr>
          <p:cNvGrpSpPr/>
          <p:nvPr/>
        </p:nvGrpSpPr>
        <p:grpSpPr>
          <a:xfrm>
            <a:off x="7910417" y="3637623"/>
            <a:ext cx="2732898" cy="1191370"/>
            <a:chOff x="874713" y="3325188"/>
            <a:chExt cx="2732898" cy="1191370"/>
          </a:xfrm>
        </p:grpSpPr>
        <p:sp>
          <p:nvSpPr>
            <p:cNvPr id="32" name="矩形 31">
              <a:extLst>
                <a:ext uri="{FF2B5EF4-FFF2-40B4-BE49-F238E27FC236}">
                  <a16:creationId xmlns="" xmlns:a16="http://schemas.microsoft.com/office/drawing/2014/main" id="{677E2701-57B3-44B6-B2F4-6750C0ECEC78}"/>
                </a:ext>
              </a:extLst>
            </p:cNvPr>
            <p:cNvSpPr/>
            <p:nvPr/>
          </p:nvSpPr>
          <p:spPr>
            <a:xfrm>
              <a:off x="874713" y="3648628"/>
              <a:ext cx="2732898"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3" name="矩形 32">
              <a:extLst>
                <a:ext uri="{FF2B5EF4-FFF2-40B4-BE49-F238E27FC236}">
                  <a16:creationId xmlns="" xmlns:a16="http://schemas.microsoft.com/office/drawing/2014/main" id="{8A21E802-5FC5-40A1-A4FF-700D3502346C}"/>
                </a:ext>
              </a:extLst>
            </p:cNvPr>
            <p:cNvSpPr/>
            <p:nvPr/>
          </p:nvSpPr>
          <p:spPr>
            <a:xfrm>
              <a:off x="1365637" y="3325188"/>
              <a:ext cx="2241974" cy="39805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
        <p:nvSpPr>
          <p:cNvPr id="34" name="椭圆 30">
            <a:extLst>
              <a:ext uri="{FF2B5EF4-FFF2-40B4-BE49-F238E27FC236}">
                <a16:creationId xmlns="" xmlns:a16="http://schemas.microsoft.com/office/drawing/2014/main" id="{7B60FAC7-D7BF-4E46-8AB6-E80B7F5E483E}"/>
              </a:ext>
            </a:extLst>
          </p:cNvPr>
          <p:cNvSpPr/>
          <p:nvPr/>
        </p:nvSpPr>
        <p:spPr>
          <a:xfrm>
            <a:off x="10793718" y="3832762"/>
            <a:ext cx="358442" cy="431760"/>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5" name="组合 34">
            <a:extLst>
              <a:ext uri="{FF2B5EF4-FFF2-40B4-BE49-F238E27FC236}">
                <a16:creationId xmlns="" xmlns:a16="http://schemas.microsoft.com/office/drawing/2014/main" id="{69F82BDB-2C68-4441-A7CF-0E8C77AB7981}"/>
              </a:ext>
            </a:extLst>
          </p:cNvPr>
          <p:cNvGrpSpPr/>
          <p:nvPr/>
        </p:nvGrpSpPr>
        <p:grpSpPr>
          <a:xfrm>
            <a:off x="7910417" y="4867213"/>
            <a:ext cx="2732898" cy="1191370"/>
            <a:chOff x="874713" y="3325188"/>
            <a:chExt cx="2732898" cy="1191370"/>
          </a:xfrm>
        </p:grpSpPr>
        <p:sp>
          <p:nvSpPr>
            <p:cNvPr id="36" name="矩形 35">
              <a:extLst>
                <a:ext uri="{FF2B5EF4-FFF2-40B4-BE49-F238E27FC236}">
                  <a16:creationId xmlns="" xmlns:a16="http://schemas.microsoft.com/office/drawing/2014/main" id="{6F6F1EBB-F309-476E-9AFA-EF2D2E31128D}"/>
                </a:ext>
              </a:extLst>
            </p:cNvPr>
            <p:cNvSpPr/>
            <p:nvPr/>
          </p:nvSpPr>
          <p:spPr>
            <a:xfrm>
              <a:off x="874713" y="3648628"/>
              <a:ext cx="2732898"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7" name="矩形 36">
              <a:extLst>
                <a:ext uri="{FF2B5EF4-FFF2-40B4-BE49-F238E27FC236}">
                  <a16:creationId xmlns="" xmlns:a16="http://schemas.microsoft.com/office/drawing/2014/main" id="{70C9079B-87E0-463E-AFE4-169F9B5E1986}"/>
                </a:ext>
              </a:extLst>
            </p:cNvPr>
            <p:cNvSpPr/>
            <p:nvPr/>
          </p:nvSpPr>
          <p:spPr>
            <a:xfrm>
              <a:off x="1365637" y="3325188"/>
              <a:ext cx="2241974" cy="39805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
        <p:nvSpPr>
          <p:cNvPr id="38" name="椭圆 35">
            <a:extLst>
              <a:ext uri="{FF2B5EF4-FFF2-40B4-BE49-F238E27FC236}">
                <a16:creationId xmlns="" xmlns:a16="http://schemas.microsoft.com/office/drawing/2014/main" id="{9528FED1-88A6-4BFB-89B6-6563C0706AB0}"/>
              </a:ext>
            </a:extLst>
          </p:cNvPr>
          <p:cNvSpPr/>
          <p:nvPr/>
        </p:nvSpPr>
        <p:spPr>
          <a:xfrm>
            <a:off x="10757059" y="5063366"/>
            <a:ext cx="431760" cy="429733"/>
          </a:xfrm>
          <a:custGeom>
            <a:avLst/>
            <a:gdLst>
              <a:gd name="connsiteX0" fmla="*/ 262525 w 338138"/>
              <a:gd name="connsiteY0" fmla="*/ 84138 h 336551"/>
              <a:gd name="connsiteX1" fmla="*/ 314260 w 338138"/>
              <a:gd name="connsiteY1" fmla="*/ 84138 h 336551"/>
              <a:gd name="connsiteX2" fmla="*/ 338138 w 338138"/>
              <a:gd name="connsiteY2" fmla="*/ 107802 h 336551"/>
              <a:gd name="connsiteX3" fmla="*/ 338138 w 338138"/>
              <a:gd name="connsiteY3" fmla="*/ 191940 h 336551"/>
              <a:gd name="connsiteX4" fmla="*/ 314260 w 338138"/>
              <a:gd name="connsiteY4" fmla="*/ 216918 h 336551"/>
              <a:gd name="connsiteX5" fmla="*/ 314260 w 338138"/>
              <a:gd name="connsiteY5" fmla="*/ 336551 h 336551"/>
              <a:gd name="connsiteX6" fmla="*/ 241300 w 338138"/>
              <a:gd name="connsiteY6" fmla="*/ 336551 h 336551"/>
              <a:gd name="connsiteX7" fmla="*/ 241300 w 338138"/>
              <a:gd name="connsiteY7" fmla="*/ 240582 h 336551"/>
              <a:gd name="connsiteX8" fmla="*/ 265178 w 338138"/>
              <a:gd name="connsiteY8" fmla="*/ 216918 h 336551"/>
              <a:gd name="connsiteX9" fmla="*/ 265178 w 338138"/>
              <a:gd name="connsiteY9" fmla="*/ 95970 h 336551"/>
              <a:gd name="connsiteX10" fmla="*/ 262525 w 338138"/>
              <a:gd name="connsiteY10" fmla="*/ 84138 h 336551"/>
              <a:gd name="connsiteX11" fmla="*/ 120477 w 338138"/>
              <a:gd name="connsiteY11" fmla="*/ 84138 h 336551"/>
              <a:gd name="connsiteX12" fmla="*/ 217661 w 338138"/>
              <a:gd name="connsiteY12" fmla="*/ 84138 h 336551"/>
              <a:gd name="connsiteX13" fmla="*/ 241300 w 338138"/>
              <a:gd name="connsiteY13" fmla="*/ 107802 h 336551"/>
              <a:gd name="connsiteX14" fmla="*/ 241300 w 338138"/>
              <a:gd name="connsiteY14" fmla="*/ 191940 h 336551"/>
              <a:gd name="connsiteX15" fmla="*/ 217661 w 338138"/>
              <a:gd name="connsiteY15" fmla="*/ 216918 h 336551"/>
              <a:gd name="connsiteX16" fmla="*/ 217661 w 338138"/>
              <a:gd name="connsiteY16" fmla="*/ 336551 h 336551"/>
              <a:gd name="connsiteX17" fmla="*/ 120477 w 338138"/>
              <a:gd name="connsiteY17" fmla="*/ 336551 h 336551"/>
              <a:gd name="connsiteX18" fmla="*/ 120477 w 338138"/>
              <a:gd name="connsiteY18" fmla="*/ 216918 h 336551"/>
              <a:gd name="connsiteX19" fmla="*/ 96837 w 338138"/>
              <a:gd name="connsiteY19" fmla="*/ 191940 h 336551"/>
              <a:gd name="connsiteX20" fmla="*/ 96837 w 338138"/>
              <a:gd name="connsiteY20" fmla="*/ 107802 h 336551"/>
              <a:gd name="connsiteX21" fmla="*/ 120477 w 338138"/>
              <a:gd name="connsiteY21" fmla="*/ 84138 h 336551"/>
              <a:gd name="connsiteX22" fmla="*/ 23878 w 338138"/>
              <a:gd name="connsiteY22" fmla="*/ 84138 h 336551"/>
              <a:gd name="connsiteX23" fmla="*/ 75613 w 338138"/>
              <a:gd name="connsiteY23" fmla="*/ 84138 h 336551"/>
              <a:gd name="connsiteX24" fmla="*/ 72960 w 338138"/>
              <a:gd name="connsiteY24" fmla="*/ 95970 h 336551"/>
              <a:gd name="connsiteX25" fmla="*/ 72960 w 338138"/>
              <a:gd name="connsiteY25" fmla="*/ 216918 h 336551"/>
              <a:gd name="connsiteX26" fmla="*/ 96838 w 338138"/>
              <a:gd name="connsiteY26" fmla="*/ 240582 h 336551"/>
              <a:gd name="connsiteX27" fmla="*/ 96838 w 338138"/>
              <a:gd name="connsiteY27" fmla="*/ 336551 h 336551"/>
              <a:gd name="connsiteX28" fmla="*/ 23878 w 338138"/>
              <a:gd name="connsiteY28" fmla="*/ 336551 h 336551"/>
              <a:gd name="connsiteX29" fmla="*/ 23878 w 338138"/>
              <a:gd name="connsiteY29" fmla="*/ 216918 h 336551"/>
              <a:gd name="connsiteX30" fmla="*/ 0 w 338138"/>
              <a:gd name="connsiteY30" fmla="*/ 191940 h 336551"/>
              <a:gd name="connsiteX31" fmla="*/ 0 w 338138"/>
              <a:gd name="connsiteY31" fmla="*/ 107802 h 336551"/>
              <a:gd name="connsiteX32" fmla="*/ 23878 w 338138"/>
              <a:gd name="connsiteY32" fmla="*/ 84138 h 336551"/>
              <a:gd name="connsiteX33" fmla="*/ 265257 w 338138"/>
              <a:gd name="connsiteY33" fmla="*/ 0 h 336551"/>
              <a:gd name="connsiteX34" fmla="*/ 301625 w 338138"/>
              <a:gd name="connsiteY34" fmla="*/ 35069 h 336551"/>
              <a:gd name="connsiteX35" fmla="*/ 265257 w 338138"/>
              <a:gd name="connsiteY35" fmla="*/ 71438 h 336551"/>
              <a:gd name="connsiteX36" fmla="*/ 248371 w 338138"/>
              <a:gd name="connsiteY36" fmla="*/ 66242 h 336551"/>
              <a:gd name="connsiteX37" fmla="*/ 245774 w 338138"/>
              <a:gd name="connsiteY37" fmla="*/ 64944 h 336551"/>
              <a:gd name="connsiteX38" fmla="*/ 230187 w 338138"/>
              <a:gd name="connsiteY38" fmla="*/ 35069 h 336551"/>
              <a:gd name="connsiteX39" fmla="*/ 265257 w 338138"/>
              <a:gd name="connsiteY39" fmla="*/ 0 h 336551"/>
              <a:gd name="connsiteX40" fmla="*/ 169069 w 338138"/>
              <a:gd name="connsiteY40" fmla="*/ 0 h 336551"/>
              <a:gd name="connsiteX41" fmla="*/ 204788 w 338138"/>
              <a:gd name="connsiteY41" fmla="*/ 35719 h 336551"/>
              <a:gd name="connsiteX42" fmla="*/ 169069 w 338138"/>
              <a:gd name="connsiteY42" fmla="*/ 71438 h 336551"/>
              <a:gd name="connsiteX43" fmla="*/ 133350 w 338138"/>
              <a:gd name="connsiteY43" fmla="*/ 35719 h 336551"/>
              <a:gd name="connsiteX44" fmla="*/ 169069 w 338138"/>
              <a:gd name="connsiteY44" fmla="*/ 0 h 336551"/>
              <a:gd name="connsiteX45" fmla="*/ 72880 w 338138"/>
              <a:gd name="connsiteY45" fmla="*/ 0 h 336551"/>
              <a:gd name="connsiteX46" fmla="*/ 107950 w 338138"/>
              <a:gd name="connsiteY46" fmla="*/ 35069 h 336551"/>
              <a:gd name="connsiteX47" fmla="*/ 92363 w 338138"/>
              <a:gd name="connsiteY47" fmla="*/ 64944 h 336551"/>
              <a:gd name="connsiteX48" fmla="*/ 89766 w 338138"/>
              <a:gd name="connsiteY48" fmla="*/ 66242 h 336551"/>
              <a:gd name="connsiteX49" fmla="*/ 72880 w 338138"/>
              <a:gd name="connsiteY49" fmla="*/ 71438 h 336551"/>
              <a:gd name="connsiteX50" fmla="*/ 36512 w 338138"/>
              <a:gd name="connsiteY50" fmla="*/ 35069 h 336551"/>
              <a:gd name="connsiteX51" fmla="*/ 72880 w 338138"/>
              <a:gd name="connsiteY51"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6551">
                <a:moveTo>
                  <a:pt x="262525" y="84138"/>
                </a:moveTo>
                <a:cubicBezTo>
                  <a:pt x="262525" y="84138"/>
                  <a:pt x="262525" y="84138"/>
                  <a:pt x="314260" y="84138"/>
                </a:cubicBezTo>
                <a:cubicBezTo>
                  <a:pt x="338138" y="84138"/>
                  <a:pt x="338138" y="107802"/>
                  <a:pt x="338138" y="107802"/>
                </a:cubicBezTo>
                <a:cubicBezTo>
                  <a:pt x="338138" y="107802"/>
                  <a:pt x="338138" y="107802"/>
                  <a:pt x="338138" y="191940"/>
                </a:cubicBezTo>
                <a:cubicBezTo>
                  <a:pt x="338138" y="216918"/>
                  <a:pt x="314260" y="216918"/>
                  <a:pt x="314260" y="216918"/>
                </a:cubicBezTo>
                <a:cubicBezTo>
                  <a:pt x="314260" y="216918"/>
                  <a:pt x="314260" y="216918"/>
                  <a:pt x="314260" y="336551"/>
                </a:cubicBezTo>
                <a:cubicBezTo>
                  <a:pt x="314260" y="336551"/>
                  <a:pt x="314260" y="336551"/>
                  <a:pt x="241300" y="336551"/>
                </a:cubicBezTo>
                <a:cubicBezTo>
                  <a:pt x="241300" y="336551"/>
                  <a:pt x="241300" y="336551"/>
                  <a:pt x="241300" y="240582"/>
                </a:cubicBezTo>
                <a:cubicBezTo>
                  <a:pt x="241300" y="240582"/>
                  <a:pt x="265178" y="240582"/>
                  <a:pt x="265178" y="216918"/>
                </a:cubicBezTo>
                <a:cubicBezTo>
                  <a:pt x="265178" y="216918"/>
                  <a:pt x="265178" y="216918"/>
                  <a:pt x="265178" y="95970"/>
                </a:cubicBezTo>
                <a:cubicBezTo>
                  <a:pt x="265178" y="95970"/>
                  <a:pt x="265178" y="90711"/>
                  <a:pt x="262525" y="84138"/>
                </a:cubicBezTo>
                <a:close/>
                <a:moveTo>
                  <a:pt x="120477" y="84138"/>
                </a:moveTo>
                <a:cubicBezTo>
                  <a:pt x="120477" y="84138"/>
                  <a:pt x="120477" y="84138"/>
                  <a:pt x="217661" y="84138"/>
                </a:cubicBezTo>
                <a:cubicBezTo>
                  <a:pt x="241300" y="84138"/>
                  <a:pt x="241300" y="107802"/>
                  <a:pt x="241300" y="107802"/>
                </a:cubicBezTo>
                <a:lnTo>
                  <a:pt x="241300" y="191940"/>
                </a:lnTo>
                <a:cubicBezTo>
                  <a:pt x="241300" y="216918"/>
                  <a:pt x="217661" y="216918"/>
                  <a:pt x="217661" y="216918"/>
                </a:cubicBezTo>
                <a:cubicBezTo>
                  <a:pt x="217661" y="216918"/>
                  <a:pt x="217661" y="216918"/>
                  <a:pt x="217661" y="336551"/>
                </a:cubicBezTo>
                <a:cubicBezTo>
                  <a:pt x="217661" y="336551"/>
                  <a:pt x="217661" y="336551"/>
                  <a:pt x="120477" y="336551"/>
                </a:cubicBezTo>
                <a:cubicBezTo>
                  <a:pt x="120477" y="336551"/>
                  <a:pt x="120477" y="336551"/>
                  <a:pt x="120477" y="216918"/>
                </a:cubicBezTo>
                <a:cubicBezTo>
                  <a:pt x="120477" y="216918"/>
                  <a:pt x="96837" y="216918"/>
                  <a:pt x="96837" y="191940"/>
                </a:cubicBezTo>
                <a:cubicBezTo>
                  <a:pt x="96837" y="191940"/>
                  <a:pt x="96837" y="191940"/>
                  <a:pt x="96837" y="107802"/>
                </a:cubicBezTo>
                <a:cubicBezTo>
                  <a:pt x="96837" y="84138"/>
                  <a:pt x="120477" y="84138"/>
                  <a:pt x="120477" y="84138"/>
                </a:cubicBezTo>
                <a:close/>
                <a:moveTo>
                  <a:pt x="23878" y="84138"/>
                </a:moveTo>
                <a:cubicBezTo>
                  <a:pt x="23878" y="84138"/>
                  <a:pt x="23878" y="84138"/>
                  <a:pt x="75613" y="84138"/>
                </a:cubicBezTo>
                <a:cubicBezTo>
                  <a:pt x="72960" y="90711"/>
                  <a:pt x="72960" y="95970"/>
                  <a:pt x="72960" y="95970"/>
                </a:cubicBezTo>
                <a:cubicBezTo>
                  <a:pt x="72960" y="95970"/>
                  <a:pt x="72960" y="95970"/>
                  <a:pt x="72960" y="216918"/>
                </a:cubicBezTo>
                <a:cubicBezTo>
                  <a:pt x="72960" y="240582"/>
                  <a:pt x="96838" y="240582"/>
                  <a:pt x="96838" y="240582"/>
                </a:cubicBezTo>
                <a:cubicBezTo>
                  <a:pt x="96838" y="240582"/>
                  <a:pt x="96838" y="240582"/>
                  <a:pt x="96838" y="336551"/>
                </a:cubicBezTo>
                <a:cubicBezTo>
                  <a:pt x="96838" y="336551"/>
                  <a:pt x="96838" y="336551"/>
                  <a:pt x="23878" y="336551"/>
                </a:cubicBezTo>
                <a:cubicBezTo>
                  <a:pt x="23878" y="336551"/>
                  <a:pt x="23878" y="336551"/>
                  <a:pt x="23878" y="216918"/>
                </a:cubicBezTo>
                <a:cubicBezTo>
                  <a:pt x="23878" y="216918"/>
                  <a:pt x="0" y="216918"/>
                  <a:pt x="0" y="191940"/>
                </a:cubicBezTo>
                <a:cubicBezTo>
                  <a:pt x="0" y="191940"/>
                  <a:pt x="0" y="191940"/>
                  <a:pt x="0" y="107802"/>
                </a:cubicBezTo>
                <a:cubicBezTo>
                  <a:pt x="0" y="84138"/>
                  <a:pt x="23878" y="84138"/>
                  <a:pt x="23878" y="84138"/>
                </a:cubicBezTo>
                <a:close/>
                <a:moveTo>
                  <a:pt x="265257" y="0"/>
                </a:moveTo>
                <a:cubicBezTo>
                  <a:pt x="284740" y="0"/>
                  <a:pt x="301625" y="15586"/>
                  <a:pt x="301625" y="35069"/>
                </a:cubicBezTo>
                <a:cubicBezTo>
                  <a:pt x="301625" y="55851"/>
                  <a:pt x="284740" y="71438"/>
                  <a:pt x="265257" y="71438"/>
                </a:cubicBezTo>
                <a:cubicBezTo>
                  <a:pt x="258762" y="71438"/>
                  <a:pt x="253567" y="70139"/>
                  <a:pt x="248371" y="66242"/>
                </a:cubicBezTo>
                <a:cubicBezTo>
                  <a:pt x="248371" y="66242"/>
                  <a:pt x="247072" y="66242"/>
                  <a:pt x="245774" y="64944"/>
                </a:cubicBezTo>
                <a:cubicBezTo>
                  <a:pt x="236681" y="59748"/>
                  <a:pt x="230187" y="48058"/>
                  <a:pt x="230187" y="35069"/>
                </a:cubicBezTo>
                <a:cubicBezTo>
                  <a:pt x="230187" y="15586"/>
                  <a:pt x="245774" y="0"/>
                  <a:pt x="265257" y="0"/>
                </a:cubicBezTo>
                <a:close/>
                <a:moveTo>
                  <a:pt x="169069" y="0"/>
                </a:moveTo>
                <a:cubicBezTo>
                  <a:pt x="188796" y="0"/>
                  <a:pt x="204788" y="15992"/>
                  <a:pt x="204788" y="35719"/>
                </a:cubicBezTo>
                <a:cubicBezTo>
                  <a:pt x="204788" y="55446"/>
                  <a:pt x="188796" y="71438"/>
                  <a:pt x="169069" y="71438"/>
                </a:cubicBezTo>
                <a:cubicBezTo>
                  <a:pt x="149342" y="71438"/>
                  <a:pt x="133350" y="55446"/>
                  <a:pt x="133350" y="35719"/>
                </a:cubicBezTo>
                <a:cubicBezTo>
                  <a:pt x="133350" y="15992"/>
                  <a:pt x="149342" y="0"/>
                  <a:pt x="169069" y="0"/>
                </a:cubicBezTo>
                <a:close/>
                <a:moveTo>
                  <a:pt x="72880" y="0"/>
                </a:moveTo>
                <a:cubicBezTo>
                  <a:pt x="92363" y="0"/>
                  <a:pt x="107950" y="15586"/>
                  <a:pt x="107950" y="35069"/>
                </a:cubicBezTo>
                <a:cubicBezTo>
                  <a:pt x="107950" y="48058"/>
                  <a:pt x="101456" y="59748"/>
                  <a:pt x="92363" y="64944"/>
                </a:cubicBezTo>
                <a:cubicBezTo>
                  <a:pt x="91065" y="66242"/>
                  <a:pt x="89766" y="66242"/>
                  <a:pt x="89766" y="66242"/>
                </a:cubicBezTo>
                <a:cubicBezTo>
                  <a:pt x="84570" y="70139"/>
                  <a:pt x="79375" y="71438"/>
                  <a:pt x="72880" y="71438"/>
                </a:cubicBezTo>
                <a:cubicBezTo>
                  <a:pt x="53397" y="71438"/>
                  <a:pt x="36512" y="55851"/>
                  <a:pt x="36512" y="35069"/>
                </a:cubicBezTo>
                <a:cubicBezTo>
                  <a:pt x="36512" y="15586"/>
                  <a:pt x="53397" y="0"/>
                  <a:pt x="72880" y="0"/>
                </a:cubicBezTo>
                <a:close/>
              </a:path>
            </a:pathLst>
          </a:cu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284187881"/>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53" presetClass="entr" presetSubtype="16"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2200"/>
                            </p:stCondLst>
                            <p:childTnLst>
                              <p:par>
                                <p:cTn id="26" presetID="53" presetClass="entr" presetSubtype="16"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animEffect transition="in" filter="fade">
                                      <p:cBhvr>
                                        <p:cTn id="40" dur="500"/>
                                        <p:tgtEl>
                                          <p:spTgt spid="2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p:cTn id="53" dur="500" fill="hold"/>
                                        <p:tgtEl>
                                          <p:spTgt spid="38"/>
                                        </p:tgtEl>
                                        <p:attrNameLst>
                                          <p:attrName>ppt_w</p:attrName>
                                        </p:attrNameLst>
                                      </p:cBhvr>
                                      <p:tavLst>
                                        <p:tav tm="0">
                                          <p:val>
                                            <p:fltVal val="0"/>
                                          </p:val>
                                        </p:tav>
                                        <p:tav tm="100000">
                                          <p:val>
                                            <p:strVal val="#ppt_w"/>
                                          </p:val>
                                        </p:tav>
                                      </p:tavLst>
                                    </p:anim>
                                    <p:anim calcmode="lin" valueType="num">
                                      <p:cBhvr>
                                        <p:cTn id="54" dur="500" fill="hold"/>
                                        <p:tgtEl>
                                          <p:spTgt spid="38"/>
                                        </p:tgtEl>
                                        <p:attrNameLst>
                                          <p:attrName>ppt_h</p:attrName>
                                        </p:attrNameLst>
                                      </p:cBhvr>
                                      <p:tavLst>
                                        <p:tav tm="0">
                                          <p:val>
                                            <p:fltVal val="0"/>
                                          </p:val>
                                        </p:tav>
                                        <p:tav tm="100000">
                                          <p:val>
                                            <p:strVal val="#ppt_h"/>
                                          </p:val>
                                        </p:tav>
                                      </p:tavLst>
                                    </p:anim>
                                    <p:animEffect transition="in" filter="fade">
                                      <p:cBhvr>
                                        <p:cTn id="55" dur="500"/>
                                        <p:tgtEl>
                                          <p:spTgt spid="38"/>
                                        </p:tgtEl>
                                      </p:cBhvr>
                                    </p:animEffect>
                                  </p:childTnLst>
                                </p:cTn>
                              </p:par>
                            </p:childTnLst>
                          </p:cTn>
                        </p:par>
                        <p:par>
                          <p:cTn id="56" fill="hold">
                            <p:stCondLst>
                              <p:cond delay="2700"/>
                            </p:stCondLst>
                            <p:childTnLst>
                              <p:par>
                                <p:cTn id="57" presetID="12" presetClass="entr" presetSubtype="8"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p:tgtEl>
                                          <p:spTgt spid="15"/>
                                        </p:tgtEl>
                                        <p:attrNameLst>
                                          <p:attrName>ppt_x</p:attrName>
                                        </p:attrNameLst>
                                      </p:cBhvr>
                                      <p:tavLst>
                                        <p:tav tm="0">
                                          <p:val>
                                            <p:strVal val="#ppt_x-#ppt_w*1.125000"/>
                                          </p:val>
                                        </p:tav>
                                        <p:tav tm="100000">
                                          <p:val>
                                            <p:strVal val="#ppt_x"/>
                                          </p:val>
                                        </p:tav>
                                      </p:tavLst>
                                    </p:anim>
                                    <p:animEffect transition="in" filter="wipe(right)">
                                      <p:cBhvr>
                                        <p:cTn id="60" dur="500"/>
                                        <p:tgtEl>
                                          <p:spTgt spid="15"/>
                                        </p:tgtEl>
                                      </p:cBhvr>
                                    </p:animEffect>
                                  </p:childTnLst>
                                </p:cTn>
                              </p:par>
                              <p:par>
                                <p:cTn id="61" presetID="12" presetClass="entr" presetSubtype="8"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p:tgtEl>
                                          <p:spTgt spid="23"/>
                                        </p:tgtEl>
                                        <p:attrNameLst>
                                          <p:attrName>ppt_x</p:attrName>
                                        </p:attrNameLst>
                                      </p:cBhvr>
                                      <p:tavLst>
                                        <p:tav tm="0">
                                          <p:val>
                                            <p:strVal val="#ppt_x-#ppt_w*1.125000"/>
                                          </p:val>
                                        </p:tav>
                                        <p:tav tm="100000">
                                          <p:val>
                                            <p:strVal val="#ppt_x"/>
                                          </p:val>
                                        </p:tav>
                                      </p:tavLst>
                                    </p:anim>
                                    <p:animEffect transition="in" filter="wipe(right)">
                                      <p:cBhvr>
                                        <p:cTn id="68" dur="500"/>
                                        <p:tgtEl>
                                          <p:spTgt spid="23"/>
                                        </p:tgtEl>
                                      </p:cBhvr>
                                    </p:animEffect>
                                  </p:childTnLst>
                                </p:cTn>
                              </p:par>
                              <p:par>
                                <p:cTn id="69" presetID="12" presetClass="entr" presetSubtype="2"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p:tgtEl>
                                          <p:spTgt spid="27"/>
                                        </p:tgtEl>
                                        <p:attrNameLst>
                                          <p:attrName>ppt_x</p:attrName>
                                        </p:attrNameLst>
                                      </p:cBhvr>
                                      <p:tavLst>
                                        <p:tav tm="0">
                                          <p:val>
                                            <p:strVal val="#ppt_x+#ppt_w*1.125000"/>
                                          </p:val>
                                        </p:tav>
                                        <p:tav tm="100000">
                                          <p:val>
                                            <p:strVal val="#ppt_x"/>
                                          </p:val>
                                        </p:tav>
                                      </p:tavLst>
                                    </p:anim>
                                    <p:animEffect transition="in" filter="wipe(left)">
                                      <p:cBhvr>
                                        <p:cTn id="72" dur="500"/>
                                        <p:tgtEl>
                                          <p:spTgt spid="27"/>
                                        </p:tgtEl>
                                      </p:cBhvr>
                                    </p:animEffect>
                                  </p:childTnLst>
                                </p:cTn>
                              </p:par>
                              <p:par>
                                <p:cTn id="73" presetID="12" presetClass="entr" presetSubtype="2"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p:tgtEl>
                                          <p:spTgt spid="31"/>
                                        </p:tgtEl>
                                        <p:attrNameLst>
                                          <p:attrName>ppt_x</p:attrName>
                                        </p:attrNameLst>
                                      </p:cBhvr>
                                      <p:tavLst>
                                        <p:tav tm="0">
                                          <p:val>
                                            <p:strVal val="#ppt_x+#ppt_w*1.125000"/>
                                          </p:val>
                                        </p:tav>
                                        <p:tav tm="100000">
                                          <p:val>
                                            <p:strVal val="#ppt_x"/>
                                          </p:val>
                                        </p:tav>
                                      </p:tavLst>
                                    </p:anim>
                                    <p:animEffect transition="in" filter="wipe(left)">
                                      <p:cBhvr>
                                        <p:cTn id="76" dur="500"/>
                                        <p:tgtEl>
                                          <p:spTgt spid="31"/>
                                        </p:tgtEl>
                                      </p:cBhvr>
                                    </p:animEffect>
                                  </p:childTnLst>
                                </p:cTn>
                              </p:par>
                              <p:par>
                                <p:cTn id="77" presetID="12" presetClass="entr" presetSubtype="2"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p:tgtEl>
                                          <p:spTgt spid="35"/>
                                        </p:tgtEl>
                                        <p:attrNameLst>
                                          <p:attrName>ppt_x</p:attrName>
                                        </p:attrNameLst>
                                      </p:cBhvr>
                                      <p:tavLst>
                                        <p:tav tm="0">
                                          <p:val>
                                            <p:strVal val="#ppt_x+#ppt_w*1.125000"/>
                                          </p:val>
                                        </p:tav>
                                        <p:tav tm="100000">
                                          <p:val>
                                            <p:strVal val="#ppt_x"/>
                                          </p:val>
                                        </p:tav>
                                      </p:tavLst>
                                    </p:anim>
                                    <p:animEffect transition="in" filter="wipe(left)">
                                      <p:cBhvr>
                                        <p:cTn id="8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8" grpId="0" animBg="1"/>
      <p:bldP spid="22" grpId="0" animBg="1"/>
      <p:bldP spid="26" grpId="0" animBg="1"/>
      <p:bldP spid="30" grpId="0" animBg="1"/>
      <p:bldP spid="34" grpId="0"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562" r="5562"/>
          <a:stretch/>
        </p:blipFill>
        <p:spPr>
          <a:xfrm>
            <a:off x="0" y="0"/>
            <a:ext cx="12192000" cy="6858000"/>
          </a:xfrm>
          <a:prstGeom prst="rect">
            <a:avLst/>
          </a:prstGeom>
        </p:spPr>
      </p:pic>
      <p:grpSp>
        <p:nvGrpSpPr>
          <p:cNvPr id="12" name="组合 11"/>
          <p:cNvGrpSpPr/>
          <p:nvPr/>
        </p:nvGrpSpPr>
        <p:grpSpPr>
          <a:xfrm rot="19829320">
            <a:off x="6623127" y="2048099"/>
            <a:ext cx="704453" cy="704453"/>
            <a:chOff x="4482708" y="3301238"/>
            <a:chExt cx="661162" cy="661162"/>
          </a:xfrm>
        </p:grpSpPr>
        <p:grpSp>
          <p:nvGrpSpPr>
            <p:cNvPr id="13" name="组合 12"/>
            <p:cNvGrpSpPr/>
            <p:nvPr/>
          </p:nvGrpSpPr>
          <p:grpSpPr>
            <a:xfrm>
              <a:off x="4482708" y="3301238"/>
              <a:ext cx="661162" cy="661162"/>
              <a:chOff x="775780" y="771550"/>
              <a:chExt cx="1852004" cy="1852004"/>
            </a:xfrm>
          </p:grpSpPr>
          <p:sp>
            <p:nvSpPr>
              <p:cNvPr id="17" name="椭圆 16"/>
              <p:cNvSpPr/>
              <p:nvPr/>
            </p:nvSpPr>
            <p:spPr>
              <a:xfrm>
                <a:off x="775780" y="771550"/>
                <a:ext cx="1852004" cy="1852004"/>
              </a:xfrm>
              <a:prstGeom prst="ellipse">
                <a:avLst/>
              </a:prstGeom>
              <a:solidFill>
                <a:srgbClr val="1B2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a:ea typeface="微软雅黑"/>
                </a:endParaRPr>
              </a:p>
            </p:txBody>
          </p:sp>
          <p:sp>
            <p:nvSpPr>
              <p:cNvPr id="18" name="椭圆 17"/>
              <p:cNvSpPr/>
              <p:nvPr/>
            </p:nvSpPr>
            <p:spPr>
              <a:xfrm>
                <a:off x="1007828" y="1003597"/>
                <a:ext cx="1387908" cy="1387908"/>
              </a:xfrm>
              <a:prstGeom prst="ellipse">
                <a:avLst/>
              </a:prstGeom>
              <a:gradFill flip="none" rotWithShape="1">
                <a:gsLst>
                  <a:gs pos="27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152400" dir="8820000" algn="tr" rotWithShape="0">
                  <a:prstClr val="black">
                    <a:alpha val="40000"/>
                  </a:prstClr>
                </a:outerShdw>
              </a:effectLst>
            </p:spPr>
            <p:txBody>
              <a:bodyPr rtlCol="0" anchor="ctr"/>
              <a:lstStyle/>
              <a:p>
                <a:pPr algn="ctr" defTabSz="1219170">
                  <a:defRPr/>
                </a:pPr>
                <a:endParaRPr lang="zh-CN" altLang="en-US" sz="1067" u="sng" kern="0">
                  <a:solidFill>
                    <a:sysClr val="window" lastClr="FFFFFF"/>
                  </a:solidFill>
                  <a:latin typeface="Century Gothic"/>
                  <a:ea typeface="幼圆"/>
                </a:endParaRPr>
              </a:p>
            </p:txBody>
          </p:sp>
        </p:grpSp>
        <p:grpSp>
          <p:nvGrpSpPr>
            <p:cNvPr id="14" name="组合 13"/>
            <p:cNvGrpSpPr/>
            <p:nvPr/>
          </p:nvGrpSpPr>
          <p:grpSpPr>
            <a:xfrm>
              <a:off x="4679943" y="3516067"/>
              <a:ext cx="266691" cy="231503"/>
              <a:chOff x="6434683" y="510993"/>
              <a:chExt cx="987549" cy="857250"/>
            </a:xfrm>
          </p:grpSpPr>
          <p:sp>
            <p:nvSpPr>
              <p:cNvPr id="1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chemeClr val="accent1"/>
                </a:solidFill>
                <a:prstDash val="solid"/>
              </a:ln>
              <a:effectLst/>
            </p:spPr>
            <p:txBody>
              <a:bodyPr rtlCol="0" anchor="ctr"/>
              <a:lstStyle/>
              <a:p>
                <a:pPr algn="ctr" defTabSz="1219170">
                  <a:defRPr/>
                </a:pPr>
                <a:endParaRPr lang="zh-CN" altLang="en-US" sz="2400" u="sng" kern="0">
                  <a:solidFill>
                    <a:sysClr val="window" lastClr="FFFFFF"/>
                  </a:solidFill>
                  <a:latin typeface="Century Gothic"/>
                  <a:ea typeface="幼圆"/>
                </a:endParaRPr>
              </a:p>
            </p:txBody>
          </p:sp>
          <p:cxnSp>
            <p:nvCxnSpPr>
              <p:cNvPr id="16" name="直接连接符 15"/>
              <p:cNvCxnSpPr/>
              <p:nvPr/>
            </p:nvCxnSpPr>
            <p:spPr>
              <a:xfrm>
                <a:off x="6434683" y="954806"/>
                <a:ext cx="987549" cy="0"/>
              </a:xfrm>
              <a:prstGeom prst="line">
                <a:avLst/>
              </a:prstGeom>
              <a:noFill/>
              <a:ln w="28575" cap="flat" cmpd="sng" algn="ctr">
                <a:solidFill>
                  <a:schemeClr val="accent1"/>
                </a:solidFill>
                <a:prstDash val="solid"/>
              </a:ln>
              <a:effectLst/>
            </p:spPr>
          </p:cxnSp>
        </p:grpSp>
      </p:grpSp>
      <p:grpSp>
        <p:nvGrpSpPr>
          <p:cNvPr id="19" name="组合 18"/>
          <p:cNvGrpSpPr/>
          <p:nvPr/>
        </p:nvGrpSpPr>
        <p:grpSpPr>
          <a:xfrm>
            <a:off x="5020524" y="471702"/>
            <a:ext cx="2202664" cy="2202664"/>
            <a:chOff x="3753964" y="645453"/>
            <a:chExt cx="1651998" cy="1651998"/>
          </a:xfrm>
        </p:grpSpPr>
        <p:grpSp>
          <p:nvGrpSpPr>
            <p:cNvPr id="20" name="组合 19"/>
            <p:cNvGrpSpPr/>
            <p:nvPr/>
          </p:nvGrpSpPr>
          <p:grpSpPr>
            <a:xfrm>
              <a:off x="3753964" y="645453"/>
              <a:ext cx="1651998" cy="1651998"/>
              <a:chOff x="537232" y="2069509"/>
              <a:chExt cx="2507330" cy="2507330"/>
            </a:xfrm>
          </p:grpSpPr>
          <p:sp>
            <p:nvSpPr>
              <p:cNvPr id="24" name="椭圆 23"/>
              <p:cNvSpPr/>
              <p:nvPr/>
            </p:nvSpPr>
            <p:spPr>
              <a:xfrm>
                <a:off x="537232" y="2069509"/>
                <a:ext cx="2507330" cy="25073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grpSp>
            <p:nvGrpSpPr>
              <p:cNvPr id="25" name="组合 24"/>
              <p:cNvGrpSpPr/>
              <p:nvPr/>
            </p:nvGrpSpPr>
            <p:grpSpPr>
              <a:xfrm>
                <a:off x="612550" y="2144827"/>
                <a:ext cx="2356696" cy="2356696"/>
                <a:chOff x="304800" y="673100"/>
                <a:chExt cx="4000500" cy="4000500"/>
              </a:xfrm>
              <a:effectLst>
                <a:outerShdw blurRad="444500" dist="254000" dir="8100000" algn="tr" rotWithShape="0">
                  <a:prstClr val="black">
                    <a:alpha val="50000"/>
                  </a:prstClr>
                </a:outerShdw>
              </a:effectLst>
            </p:grpSpPr>
            <p:sp>
              <p:nvSpPr>
                <p:cNvPr id="26"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grpSp>
        </p:grpSp>
        <p:sp>
          <p:nvSpPr>
            <p:cNvPr id="21" name="椭圆 20"/>
            <p:cNvSpPr/>
            <p:nvPr/>
          </p:nvSpPr>
          <p:spPr>
            <a:xfrm>
              <a:off x="3913081" y="781380"/>
              <a:ext cx="1333764" cy="133376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sp>
          <p:nvSpPr>
            <p:cNvPr id="22" name="椭圆 21"/>
            <p:cNvSpPr/>
            <p:nvPr/>
          </p:nvSpPr>
          <p:spPr>
            <a:xfrm>
              <a:off x="3913081" y="829363"/>
              <a:ext cx="1307006" cy="1307004"/>
            </a:xfrm>
            <a:prstGeom prst="ellipse">
              <a:avLst/>
            </a:pr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a:ea typeface="微软雅黑"/>
              </a:endParaRPr>
            </a:p>
          </p:txBody>
        </p:sp>
        <p:sp>
          <p:nvSpPr>
            <p:cNvPr id="23" name="TextBox 11"/>
            <p:cNvSpPr txBox="1"/>
            <p:nvPr/>
          </p:nvSpPr>
          <p:spPr>
            <a:xfrm flipH="1">
              <a:off x="4246806" y="882830"/>
              <a:ext cx="639554" cy="1177245"/>
            </a:xfrm>
            <a:prstGeom prst="rect">
              <a:avLst/>
            </a:prstGeom>
            <a:noFill/>
          </p:spPr>
          <p:txBody>
            <a:bodyPr wrap="square" rtlCol="0">
              <a:spAutoFit/>
            </a:bodyPr>
            <a:lstStyle/>
            <a:p>
              <a:pPr algn="ctr"/>
              <a:r>
                <a:rPr lang="en-US" sz="9600" b="1" dirty="0">
                  <a:solidFill>
                    <a:schemeClr val="bg1"/>
                  </a:solidFill>
                  <a:latin typeface="Agency FB" panose="020B0503020202020204" pitchFamily="34" charset="0"/>
                </a:rPr>
                <a:t>3</a:t>
              </a:r>
              <a:endParaRPr lang="id-ID" sz="9600" b="1" dirty="0">
                <a:solidFill>
                  <a:schemeClr val="bg1"/>
                </a:solidFill>
                <a:latin typeface="Agency FB" panose="020B0503020202020204" pitchFamily="34" charset="0"/>
              </a:endParaRPr>
            </a:p>
          </p:txBody>
        </p:sp>
      </p:grpSp>
      <p:sp>
        <p:nvSpPr>
          <p:cNvPr id="28" name="Rectangle 4"/>
          <p:cNvSpPr txBox="1">
            <a:spLocks noChangeArrowheads="1"/>
          </p:cNvSpPr>
          <p:nvPr/>
        </p:nvSpPr>
        <p:spPr bwMode="auto">
          <a:xfrm>
            <a:off x="2246070" y="3357903"/>
            <a:ext cx="7751572" cy="10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defRPr/>
            </a:pPr>
            <a:r>
              <a:rPr lang="zh-CN" altLang="en-US" sz="6600" dirty="0">
                <a:solidFill>
                  <a:srgbClr val="FFFFFF"/>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rPr>
              <a:t>标题文字添加此处</a:t>
            </a:r>
          </a:p>
        </p:txBody>
      </p:sp>
      <p:sp>
        <p:nvSpPr>
          <p:cNvPr id="29" name="Rectangle 4"/>
          <p:cNvSpPr txBox="1">
            <a:spLocks noChangeArrowheads="1"/>
          </p:cNvSpPr>
          <p:nvPr/>
        </p:nvSpPr>
        <p:spPr bwMode="auto">
          <a:xfrm>
            <a:off x="2646954" y="4510116"/>
            <a:ext cx="693416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r>
              <a:rPr lang="en-US" altLang="zh-CN" sz="1800" b="0" dirty="0">
                <a:solidFill>
                  <a:srgbClr val="FFFFFF"/>
                </a:solidFill>
                <a:latin typeface="Agency FB" panose="020B0503020202020204" pitchFamily="34" charset="0"/>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2060952178"/>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00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p:stCondLst>
                              <p:cond delay="1850"/>
                            </p:stCondLst>
                            <p:childTnLst>
                              <p:par>
                                <p:cTn id="26" presetID="22" presetClass="entr" presetSubtype="1"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三、此处添加标题文字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39" name="组合 38">
            <a:extLst>
              <a:ext uri="{FF2B5EF4-FFF2-40B4-BE49-F238E27FC236}">
                <a16:creationId xmlns="" xmlns:a16="http://schemas.microsoft.com/office/drawing/2014/main" id="{18153373-87D3-4AAC-ABD9-55A3BBC4516E}"/>
              </a:ext>
            </a:extLst>
          </p:cNvPr>
          <p:cNvGrpSpPr/>
          <p:nvPr/>
        </p:nvGrpSpPr>
        <p:grpSpPr>
          <a:xfrm>
            <a:off x="1435102" y="2216219"/>
            <a:ext cx="2800231" cy="3800313"/>
            <a:chOff x="1435102" y="1903702"/>
            <a:chExt cx="2800231" cy="3800313"/>
          </a:xfrm>
        </p:grpSpPr>
        <p:sp>
          <p:nvSpPr>
            <p:cNvPr id="40" name="Arrow: Pentagon 2">
              <a:extLst>
                <a:ext uri="{FF2B5EF4-FFF2-40B4-BE49-F238E27FC236}">
                  <a16:creationId xmlns="" xmlns:a16="http://schemas.microsoft.com/office/drawing/2014/main" id="{AE426E97-A5B1-4BC0-9C74-456C72D49A28}"/>
                </a:ext>
              </a:extLst>
            </p:cNvPr>
            <p:cNvSpPr/>
            <p:nvPr/>
          </p:nvSpPr>
          <p:spPr>
            <a:xfrm rot="5400000">
              <a:off x="1755128" y="1583677"/>
              <a:ext cx="2160180" cy="2800231"/>
            </a:xfrm>
            <a:prstGeom prst="homePlat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dirty="0"/>
            </a:p>
          </p:txBody>
        </p:sp>
        <p:sp>
          <p:nvSpPr>
            <p:cNvPr id="41" name="Freeform: Shape 20">
              <a:extLst>
                <a:ext uri="{FF2B5EF4-FFF2-40B4-BE49-F238E27FC236}">
                  <a16:creationId xmlns="" xmlns:a16="http://schemas.microsoft.com/office/drawing/2014/main" id="{03D5D0C2-C553-45A4-9437-74F06E21B0BB}"/>
                </a:ext>
              </a:extLst>
            </p:cNvPr>
            <p:cNvSpPr>
              <a:spLocks/>
            </p:cNvSpPr>
            <p:nvPr/>
          </p:nvSpPr>
          <p:spPr bwMode="auto">
            <a:xfrm>
              <a:off x="2552702" y="2869693"/>
              <a:ext cx="565032" cy="56503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p>
          </p:txBody>
        </p:sp>
        <p:sp>
          <p:nvSpPr>
            <p:cNvPr id="42" name="Rectangle 1">
              <a:extLst>
                <a:ext uri="{FF2B5EF4-FFF2-40B4-BE49-F238E27FC236}">
                  <a16:creationId xmlns="" xmlns:a16="http://schemas.microsoft.com/office/drawing/2014/main" id="{5BE7DF97-3FC6-4C3B-9AB2-A194A8EA83E8}"/>
                </a:ext>
              </a:extLst>
            </p:cNvPr>
            <p:cNvSpPr/>
            <p:nvPr/>
          </p:nvSpPr>
          <p:spPr>
            <a:xfrm>
              <a:off x="1435102" y="1903702"/>
              <a:ext cx="2800231" cy="3800313"/>
            </a:xfrm>
            <a:prstGeom prst="rect">
              <a:avLst/>
            </a:prstGeom>
            <a:ln w="3175">
              <a:solidFill>
                <a:srgbClr val="09213D"/>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p>
          </p:txBody>
        </p:sp>
        <p:sp>
          <p:nvSpPr>
            <p:cNvPr id="43" name="矩形 42">
              <a:extLst>
                <a:ext uri="{FF2B5EF4-FFF2-40B4-BE49-F238E27FC236}">
                  <a16:creationId xmlns="" xmlns:a16="http://schemas.microsoft.com/office/drawing/2014/main" id="{F1F983FB-011F-467D-A1E1-DE3EDF19C057}"/>
                </a:ext>
              </a:extLst>
            </p:cNvPr>
            <p:cNvSpPr/>
            <p:nvPr/>
          </p:nvSpPr>
          <p:spPr>
            <a:xfrm>
              <a:off x="1713183" y="4372199"/>
              <a:ext cx="2243021"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44" name="矩形 43">
              <a:extLst>
                <a:ext uri="{FF2B5EF4-FFF2-40B4-BE49-F238E27FC236}">
                  <a16:creationId xmlns="" xmlns:a16="http://schemas.microsoft.com/office/drawing/2014/main" id="{2C4F63C9-B35F-4AF7-A419-E6895264FB5C}"/>
                </a:ext>
              </a:extLst>
            </p:cNvPr>
            <p:cNvSpPr/>
            <p:nvPr/>
          </p:nvSpPr>
          <p:spPr>
            <a:xfrm>
              <a:off x="1714230" y="212189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迷你简菱心" panose="02010609000101010101" pitchFamily="49" charset="-122"/>
                  <a:ea typeface="迷你简菱心" panose="02010609000101010101" pitchFamily="49" charset="-122"/>
                </a:rPr>
                <a:t>标题文字添加</a:t>
              </a:r>
            </a:p>
          </p:txBody>
        </p:sp>
      </p:grpSp>
      <p:grpSp>
        <p:nvGrpSpPr>
          <p:cNvPr id="45" name="组合 44">
            <a:extLst>
              <a:ext uri="{FF2B5EF4-FFF2-40B4-BE49-F238E27FC236}">
                <a16:creationId xmlns="" xmlns:a16="http://schemas.microsoft.com/office/drawing/2014/main" id="{C7DFE3CA-E1CA-4064-B762-7230B90584D6}"/>
              </a:ext>
            </a:extLst>
          </p:cNvPr>
          <p:cNvGrpSpPr/>
          <p:nvPr/>
        </p:nvGrpSpPr>
        <p:grpSpPr>
          <a:xfrm>
            <a:off x="4695885" y="2216219"/>
            <a:ext cx="2800231" cy="3800313"/>
            <a:chOff x="4695885" y="1903702"/>
            <a:chExt cx="2800231" cy="3800313"/>
          </a:xfrm>
        </p:grpSpPr>
        <p:sp>
          <p:nvSpPr>
            <p:cNvPr id="46" name="Arrow: Pentagon 7">
              <a:extLst>
                <a:ext uri="{FF2B5EF4-FFF2-40B4-BE49-F238E27FC236}">
                  <a16:creationId xmlns="" xmlns:a16="http://schemas.microsoft.com/office/drawing/2014/main" id="{D744D063-D6D8-499A-95FF-1AAF15761078}"/>
                </a:ext>
              </a:extLst>
            </p:cNvPr>
            <p:cNvSpPr/>
            <p:nvPr/>
          </p:nvSpPr>
          <p:spPr>
            <a:xfrm rot="5400000">
              <a:off x="5015911" y="1583677"/>
              <a:ext cx="2160180" cy="2800231"/>
            </a:xfrm>
            <a:prstGeom prst="homePlat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dirty="0"/>
            </a:p>
          </p:txBody>
        </p:sp>
        <p:sp>
          <p:nvSpPr>
            <p:cNvPr id="47" name="Freeform: Shape 21">
              <a:extLst>
                <a:ext uri="{FF2B5EF4-FFF2-40B4-BE49-F238E27FC236}">
                  <a16:creationId xmlns="" xmlns:a16="http://schemas.microsoft.com/office/drawing/2014/main" id="{FB60DD4A-D5A5-48E0-A5F0-AE128A707C77}"/>
                </a:ext>
              </a:extLst>
            </p:cNvPr>
            <p:cNvSpPr>
              <a:spLocks/>
            </p:cNvSpPr>
            <p:nvPr/>
          </p:nvSpPr>
          <p:spPr bwMode="auto">
            <a:xfrm>
              <a:off x="5825730" y="2869901"/>
              <a:ext cx="565032" cy="565032"/>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a:p>
          </p:txBody>
        </p:sp>
        <p:sp>
          <p:nvSpPr>
            <p:cNvPr id="48" name="Rectangle 6">
              <a:extLst>
                <a:ext uri="{FF2B5EF4-FFF2-40B4-BE49-F238E27FC236}">
                  <a16:creationId xmlns="" xmlns:a16="http://schemas.microsoft.com/office/drawing/2014/main" id="{EC091D1B-0D6C-4942-AF29-080F18FE4969}"/>
                </a:ext>
              </a:extLst>
            </p:cNvPr>
            <p:cNvSpPr/>
            <p:nvPr/>
          </p:nvSpPr>
          <p:spPr>
            <a:xfrm>
              <a:off x="4695885" y="1903702"/>
              <a:ext cx="2800231" cy="3800313"/>
            </a:xfrm>
            <a:prstGeom prst="rect">
              <a:avLst/>
            </a:prstGeom>
            <a:ln w="3175">
              <a:solidFill>
                <a:srgbClr val="09213D"/>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p>
          </p:txBody>
        </p:sp>
        <p:sp>
          <p:nvSpPr>
            <p:cNvPr id="49" name="矩形 48">
              <a:extLst>
                <a:ext uri="{FF2B5EF4-FFF2-40B4-BE49-F238E27FC236}">
                  <a16:creationId xmlns="" xmlns:a16="http://schemas.microsoft.com/office/drawing/2014/main" id="{78FAE88E-3B1E-4B72-8FE2-CC2C520627F0}"/>
                </a:ext>
              </a:extLst>
            </p:cNvPr>
            <p:cNvSpPr/>
            <p:nvPr/>
          </p:nvSpPr>
          <p:spPr>
            <a:xfrm>
              <a:off x="4975011" y="212189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迷你简菱心" panose="02010609000101010101" pitchFamily="49" charset="-122"/>
                  <a:ea typeface="迷你简菱心" panose="02010609000101010101" pitchFamily="49" charset="-122"/>
                </a:rPr>
                <a:t>标题文字添加</a:t>
              </a:r>
            </a:p>
          </p:txBody>
        </p:sp>
        <p:sp>
          <p:nvSpPr>
            <p:cNvPr id="50" name="矩形 49">
              <a:extLst>
                <a:ext uri="{FF2B5EF4-FFF2-40B4-BE49-F238E27FC236}">
                  <a16:creationId xmlns="" xmlns:a16="http://schemas.microsoft.com/office/drawing/2014/main" id="{D3EABEEF-A8D8-4C3B-9F82-D177013FCDF9}"/>
                </a:ext>
              </a:extLst>
            </p:cNvPr>
            <p:cNvSpPr/>
            <p:nvPr/>
          </p:nvSpPr>
          <p:spPr>
            <a:xfrm>
              <a:off x="4975011" y="4372199"/>
              <a:ext cx="2243021"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grpSp>
      <p:grpSp>
        <p:nvGrpSpPr>
          <p:cNvPr id="51" name="组合 50">
            <a:extLst>
              <a:ext uri="{FF2B5EF4-FFF2-40B4-BE49-F238E27FC236}">
                <a16:creationId xmlns="" xmlns:a16="http://schemas.microsoft.com/office/drawing/2014/main" id="{7571B6D6-9464-4CF3-AF68-B66693C8F4FF}"/>
              </a:ext>
            </a:extLst>
          </p:cNvPr>
          <p:cNvGrpSpPr/>
          <p:nvPr/>
        </p:nvGrpSpPr>
        <p:grpSpPr>
          <a:xfrm>
            <a:off x="7956669" y="2216219"/>
            <a:ext cx="2800231" cy="3800313"/>
            <a:chOff x="7956669" y="1903702"/>
            <a:chExt cx="2800231" cy="3800313"/>
          </a:xfrm>
        </p:grpSpPr>
        <p:sp>
          <p:nvSpPr>
            <p:cNvPr id="52" name="Arrow: Pentagon 12">
              <a:extLst>
                <a:ext uri="{FF2B5EF4-FFF2-40B4-BE49-F238E27FC236}">
                  <a16:creationId xmlns="" xmlns:a16="http://schemas.microsoft.com/office/drawing/2014/main" id="{17000868-7A02-40DD-BE03-503F264DB466}"/>
                </a:ext>
              </a:extLst>
            </p:cNvPr>
            <p:cNvSpPr/>
            <p:nvPr/>
          </p:nvSpPr>
          <p:spPr>
            <a:xfrm rot="5400000">
              <a:off x="8276695" y="1583677"/>
              <a:ext cx="2160180" cy="2800231"/>
            </a:xfrm>
            <a:prstGeom prst="homePlat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dirty="0"/>
            </a:p>
          </p:txBody>
        </p:sp>
        <p:sp>
          <p:nvSpPr>
            <p:cNvPr id="53" name="Freeform: Shape 19">
              <a:extLst>
                <a:ext uri="{FF2B5EF4-FFF2-40B4-BE49-F238E27FC236}">
                  <a16:creationId xmlns="" xmlns:a16="http://schemas.microsoft.com/office/drawing/2014/main" id="{12CF8B9F-FABF-4B86-992D-B6446D17B3D0}"/>
                </a:ext>
              </a:extLst>
            </p:cNvPr>
            <p:cNvSpPr>
              <a:spLocks/>
            </p:cNvSpPr>
            <p:nvPr/>
          </p:nvSpPr>
          <p:spPr bwMode="auto">
            <a:xfrm>
              <a:off x="9074268" y="2869693"/>
              <a:ext cx="565032" cy="56503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anchor="ctr"/>
            <a:lstStyle/>
            <a:p>
              <a:pPr algn="ctr"/>
              <a:endParaRPr/>
            </a:p>
          </p:txBody>
        </p:sp>
        <p:sp>
          <p:nvSpPr>
            <p:cNvPr id="54" name="Rectangle 11">
              <a:extLst>
                <a:ext uri="{FF2B5EF4-FFF2-40B4-BE49-F238E27FC236}">
                  <a16:creationId xmlns="" xmlns:a16="http://schemas.microsoft.com/office/drawing/2014/main" id="{7DD5FC04-B4DA-4E5A-987F-A7E3574D3211}"/>
                </a:ext>
              </a:extLst>
            </p:cNvPr>
            <p:cNvSpPr/>
            <p:nvPr/>
          </p:nvSpPr>
          <p:spPr>
            <a:xfrm>
              <a:off x="7956669" y="1903702"/>
              <a:ext cx="2800231" cy="3800313"/>
            </a:xfrm>
            <a:prstGeom prst="rect">
              <a:avLst/>
            </a:prstGeom>
            <a:ln w="3175">
              <a:solidFill>
                <a:srgbClr val="09213D"/>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p>
          </p:txBody>
        </p:sp>
        <p:sp>
          <p:nvSpPr>
            <p:cNvPr id="55" name="矩形 54">
              <a:extLst>
                <a:ext uri="{FF2B5EF4-FFF2-40B4-BE49-F238E27FC236}">
                  <a16:creationId xmlns="" xmlns:a16="http://schemas.microsoft.com/office/drawing/2014/main" id="{B1ED2202-D6FE-4CEA-BE4D-D9882D60F5B4}"/>
                </a:ext>
              </a:extLst>
            </p:cNvPr>
            <p:cNvSpPr/>
            <p:nvPr/>
          </p:nvSpPr>
          <p:spPr>
            <a:xfrm>
              <a:off x="8235797" y="212189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迷你简菱心" panose="02010609000101010101" pitchFamily="49" charset="-122"/>
                  <a:ea typeface="迷你简菱心" panose="02010609000101010101" pitchFamily="49" charset="-122"/>
                </a:rPr>
                <a:t>标题文字添加</a:t>
              </a:r>
            </a:p>
          </p:txBody>
        </p:sp>
        <p:sp>
          <p:nvSpPr>
            <p:cNvPr id="56" name="矩形 55">
              <a:extLst>
                <a:ext uri="{FF2B5EF4-FFF2-40B4-BE49-F238E27FC236}">
                  <a16:creationId xmlns="" xmlns:a16="http://schemas.microsoft.com/office/drawing/2014/main" id="{EF667F3E-2A39-477E-AD88-6442E38DACF2}"/>
                </a:ext>
              </a:extLst>
            </p:cNvPr>
            <p:cNvSpPr/>
            <p:nvPr/>
          </p:nvSpPr>
          <p:spPr>
            <a:xfrm>
              <a:off x="8273761" y="4372199"/>
              <a:ext cx="2243021" cy="110498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grpSp>
    </p:spTree>
    <p:extLst>
      <p:ext uri="{BB962C8B-B14F-4D97-AF65-F5344CB8AC3E}">
        <p14:creationId xmlns:p14="http://schemas.microsoft.com/office/powerpoint/2010/main" val="220396565"/>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17" presetClass="entr" presetSubtype="1"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ppt_x</p:attrName>
                                        </p:attrNameLst>
                                      </p:cBhvr>
                                      <p:tavLst>
                                        <p:tav tm="0">
                                          <p:val>
                                            <p:strVal val="#ppt_x"/>
                                          </p:val>
                                        </p:tav>
                                        <p:tav tm="100000">
                                          <p:val>
                                            <p:strVal val="#ppt_x"/>
                                          </p:val>
                                        </p:tav>
                                      </p:tavLst>
                                    </p:anim>
                                    <p:anim calcmode="lin" valueType="num">
                                      <p:cBhvr>
                                        <p:cTn id="23" dur="500" fill="hold"/>
                                        <p:tgtEl>
                                          <p:spTgt spid="39"/>
                                        </p:tgtEl>
                                        <p:attrNameLst>
                                          <p:attrName>ppt_y</p:attrName>
                                        </p:attrNameLst>
                                      </p:cBhvr>
                                      <p:tavLst>
                                        <p:tav tm="0">
                                          <p:val>
                                            <p:strVal val="#ppt_y-#ppt_h/2"/>
                                          </p:val>
                                        </p:tav>
                                        <p:tav tm="100000">
                                          <p:val>
                                            <p:strVal val="#ppt_y"/>
                                          </p:val>
                                        </p:tav>
                                      </p:tavLst>
                                    </p:anim>
                                    <p:anim calcmode="lin" valueType="num">
                                      <p:cBhvr>
                                        <p:cTn id="24" dur="500" fill="hold"/>
                                        <p:tgtEl>
                                          <p:spTgt spid="39"/>
                                        </p:tgtEl>
                                        <p:attrNameLst>
                                          <p:attrName>ppt_w</p:attrName>
                                        </p:attrNameLst>
                                      </p:cBhvr>
                                      <p:tavLst>
                                        <p:tav tm="0">
                                          <p:val>
                                            <p:strVal val="#ppt_w"/>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childTnLst>
                                </p:cTn>
                              </p:par>
                            </p:childTnLst>
                          </p:cTn>
                        </p:par>
                        <p:par>
                          <p:cTn id="26" fill="hold">
                            <p:stCondLst>
                              <p:cond delay="2200"/>
                            </p:stCondLst>
                            <p:childTnLst>
                              <p:par>
                                <p:cTn id="27" presetID="17" presetClass="entr" presetSubtype="1"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ppt_x</p:attrName>
                                        </p:attrNameLst>
                                      </p:cBhvr>
                                      <p:tavLst>
                                        <p:tav tm="0">
                                          <p:val>
                                            <p:strVal val="#ppt_x"/>
                                          </p:val>
                                        </p:tav>
                                        <p:tav tm="100000">
                                          <p:val>
                                            <p:strVal val="#ppt_x"/>
                                          </p:val>
                                        </p:tav>
                                      </p:tavLst>
                                    </p:anim>
                                    <p:anim calcmode="lin" valueType="num">
                                      <p:cBhvr>
                                        <p:cTn id="30" dur="500" fill="hold"/>
                                        <p:tgtEl>
                                          <p:spTgt spid="45"/>
                                        </p:tgtEl>
                                        <p:attrNameLst>
                                          <p:attrName>ppt_y</p:attrName>
                                        </p:attrNameLst>
                                      </p:cBhvr>
                                      <p:tavLst>
                                        <p:tav tm="0">
                                          <p:val>
                                            <p:strVal val="#ppt_y-#ppt_h/2"/>
                                          </p:val>
                                        </p:tav>
                                        <p:tav tm="100000">
                                          <p:val>
                                            <p:strVal val="#ppt_y"/>
                                          </p:val>
                                        </p:tav>
                                      </p:tavLst>
                                    </p:anim>
                                    <p:anim calcmode="lin" valueType="num">
                                      <p:cBhvr>
                                        <p:cTn id="31" dur="500" fill="hold"/>
                                        <p:tgtEl>
                                          <p:spTgt spid="45"/>
                                        </p:tgtEl>
                                        <p:attrNameLst>
                                          <p:attrName>ppt_w</p:attrName>
                                        </p:attrNameLst>
                                      </p:cBhvr>
                                      <p:tavLst>
                                        <p:tav tm="0">
                                          <p:val>
                                            <p:strVal val="#ppt_w"/>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childTnLst>
                                </p:cTn>
                              </p:par>
                            </p:childTnLst>
                          </p:cTn>
                        </p:par>
                        <p:par>
                          <p:cTn id="33" fill="hold">
                            <p:stCondLst>
                              <p:cond delay="2700"/>
                            </p:stCondLst>
                            <p:childTnLst>
                              <p:par>
                                <p:cTn id="34" presetID="17" presetClass="entr" presetSubtype="1" fill="hold" nodeType="after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p:cTn id="36" dur="500" fill="hold"/>
                                        <p:tgtEl>
                                          <p:spTgt spid="51"/>
                                        </p:tgtEl>
                                        <p:attrNameLst>
                                          <p:attrName>ppt_x</p:attrName>
                                        </p:attrNameLst>
                                      </p:cBhvr>
                                      <p:tavLst>
                                        <p:tav tm="0">
                                          <p:val>
                                            <p:strVal val="#ppt_x"/>
                                          </p:val>
                                        </p:tav>
                                        <p:tav tm="100000">
                                          <p:val>
                                            <p:strVal val="#ppt_x"/>
                                          </p:val>
                                        </p:tav>
                                      </p:tavLst>
                                    </p:anim>
                                    <p:anim calcmode="lin" valueType="num">
                                      <p:cBhvr>
                                        <p:cTn id="37" dur="500" fill="hold"/>
                                        <p:tgtEl>
                                          <p:spTgt spid="51"/>
                                        </p:tgtEl>
                                        <p:attrNameLst>
                                          <p:attrName>ppt_y</p:attrName>
                                        </p:attrNameLst>
                                      </p:cBhvr>
                                      <p:tavLst>
                                        <p:tav tm="0">
                                          <p:val>
                                            <p:strVal val="#ppt_y-#ppt_h/2"/>
                                          </p:val>
                                        </p:tav>
                                        <p:tav tm="100000">
                                          <p:val>
                                            <p:strVal val="#ppt_y"/>
                                          </p:val>
                                        </p:tav>
                                      </p:tavLst>
                                    </p:anim>
                                    <p:anim calcmode="lin" valueType="num">
                                      <p:cBhvr>
                                        <p:cTn id="38" dur="500" fill="hold"/>
                                        <p:tgtEl>
                                          <p:spTgt spid="51"/>
                                        </p:tgtEl>
                                        <p:attrNameLst>
                                          <p:attrName>ppt_w</p:attrName>
                                        </p:attrNameLst>
                                      </p:cBhvr>
                                      <p:tavLst>
                                        <p:tav tm="0">
                                          <p:val>
                                            <p:strVal val="#ppt_w"/>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三、此处添加标题文字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组合 10"/>
          <p:cNvGrpSpPr/>
          <p:nvPr/>
        </p:nvGrpSpPr>
        <p:grpSpPr>
          <a:xfrm>
            <a:off x="-9526" y="-891381"/>
            <a:ext cx="12345443" cy="6719095"/>
            <a:chOff x="-9526" y="-891381"/>
            <a:chExt cx="12345443" cy="6719095"/>
          </a:xfrm>
        </p:grpSpPr>
        <p:grpSp>
          <p:nvGrpSpPr>
            <p:cNvPr id="12" name="组合 11"/>
            <p:cNvGrpSpPr/>
            <p:nvPr/>
          </p:nvGrpSpPr>
          <p:grpSpPr>
            <a:xfrm>
              <a:off x="-9526" y="-891381"/>
              <a:ext cx="12345443" cy="6719095"/>
              <a:chOff x="-9526" y="-891381"/>
              <a:chExt cx="12345443" cy="6719095"/>
            </a:xfrm>
          </p:grpSpPr>
          <p:grpSp>
            <p:nvGrpSpPr>
              <p:cNvPr id="25" name="Group 25"/>
              <p:cNvGrpSpPr/>
              <p:nvPr/>
            </p:nvGrpSpPr>
            <p:grpSpPr>
              <a:xfrm>
                <a:off x="-9526" y="2105026"/>
                <a:ext cx="9264650" cy="3722688"/>
                <a:chOff x="-9525" y="2282825"/>
                <a:chExt cx="9264650" cy="3722688"/>
              </a:xfrm>
              <a:solidFill>
                <a:schemeClr val="accent4">
                  <a:lumMod val="60000"/>
                  <a:lumOff val="40000"/>
                </a:schemeClr>
              </a:solidFill>
            </p:grpSpPr>
            <p:sp>
              <p:nvSpPr>
                <p:cNvPr id="49" name="Freeform: Shape 34"/>
                <p:cNvSpPr>
                  <a:spLocks/>
                </p:cNvSpPr>
                <p:nvPr/>
              </p:nvSpPr>
              <p:spPr bwMode="auto">
                <a:xfrm>
                  <a:off x="-9525" y="2460625"/>
                  <a:ext cx="9002713" cy="3544888"/>
                </a:xfrm>
                <a:custGeom>
                  <a:avLst/>
                  <a:gdLst>
                    <a:gd name="T0" fmla="*/ 0 w 5671"/>
                    <a:gd name="T1" fmla="*/ 2098 h 2233"/>
                    <a:gd name="T2" fmla="*/ 1067 w 5671"/>
                    <a:gd name="T3" fmla="*/ 1187 h 2233"/>
                    <a:gd name="T4" fmla="*/ 1091 w 5671"/>
                    <a:gd name="T5" fmla="*/ 1166 h 2233"/>
                    <a:gd name="T6" fmla="*/ 1123 w 5671"/>
                    <a:gd name="T7" fmla="*/ 1178 h 2233"/>
                    <a:gd name="T8" fmla="*/ 2035 w 5671"/>
                    <a:gd name="T9" fmla="*/ 1736 h 2233"/>
                    <a:gd name="T10" fmla="*/ 3141 w 5671"/>
                    <a:gd name="T11" fmla="*/ 674 h 2233"/>
                    <a:gd name="T12" fmla="*/ 3175 w 5671"/>
                    <a:gd name="T13" fmla="*/ 622 h 2233"/>
                    <a:gd name="T14" fmla="*/ 3223 w 5671"/>
                    <a:gd name="T15" fmla="*/ 664 h 2233"/>
                    <a:gd name="T16" fmla="*/ 4454 w 5671"/>
                    <a:gd name="T17" fmla="*/ 880 h 2233"/>
                    <a:gd name="T18" fmla="*/ 5606 w 5671"/>
                    <a:gd name="T19" fmla="*/ 0 h 2233"/>
                    <a:gd name="T20" fmla="*/ 5671 w 5671"/>
                    <a:gd name="T21" fmla="*/ 78 h 2233"/>
                    <a:gd name="T22" fmla="*/ 4481 w 5671"/>
                    <a:gd name="T23" fmla="*/ 986 h 2233"/>
                    <a:gd name="T24" fmla="*/ 4447 w 5671"/>
                    <a:gd name="T25" fmla="*/ 1012 h 2233"/>
                    <a:gd name="T26" fmla="*/ 4413 w 5671"/>
                    <a:gd name="T27" fmla="*/ 984 h 2233"/>
                    <a:gd name="T28" fmla="*/ 3196 w 5671"/>
                    <a:gd name="T29" fmla="*/ 780 h 2233"/>
                    <a:gd name="T30" fmla="*/ 2098 w 5671"/>
                    <a:gd name="T31" fmla="*/ 1829 h 2233"/>
                    <a:gd name="T32" fmla="*/ 2076 w 5671"/>
                    <a:gd name="T33" fmla="*/ 1864 h 2233"/>
                    <a:gd name="T34" fmla="*/ 2035 w 5671"/>
                    <a:gd name="T35" fmla="*/ 1848 h 2233"/>
                    <a:gd name="T36" fmla="*/ 1111 w 5671"/>
                    <a:gd name="T37" fmla="*/ 1284 h 2233"/>
                    <a:gd name="T38" fmla="*/ 0 w 5671"/>
                    <a:gd name="T39" fmla="*/ 2233 h 2233"/>
                    <a:gd name="T40" fmla="*/ 0 w 5671"/>
                    <a:gd name="T41" fmla="*/ 2098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71" h="2233">
                      <a:moveTo>
                        <a:pt x="0" y="2098"/>
                      </a:moveTo>
                      <a:lnTo>
                        <a:pt x="1067" y="1187"/>
                      </a:lnTo>
                      <a:lnTo>
                        <a:pt x="1091" y="1166"/>
                      </a:lnTo>
                      <a:lnTo>
                        <a:pt x="1123" y="1178"/>
                      </a:lnTo>
                      <a:lnTo>
                        <a:pt x="2035" y="1736"/>
                      </a:lnTo>
                      <a:lnTo>
                        <a:pt x="3141" y="674"/>
                      </a:lnTo>
                      <a:lnTo>
                        <a:pt x="3175" y="622"/>
                      </a:lnTo>
                      <a:lnTo>
                        <a:pt x="3223" y="664"/>
                      </a:lnTo>
                      <a:lnTo>
                        <a:pt x="4454" y="880"/>
                      </a:lnTo>
                      <a:lnTo>
                        <a:pt x="5606" y="0"/>
                      </a:lnTo>
                      <a:lnTo>
                        <a:pt x="5671" y="78"/>
                      </a:lnTo>
                      <a:lnTo>
                        <a:pt x="4481" y="986"/>
                      </a:lnTo>
                      <a:lnTo>
                        <a:pt x="4447" y="1012"/>
                      </a:lnTo>
                      <a:lnTo>
                        <a:pt x="4413" y="984"/>
                      </a:lnTo>
                      <a:lnTo>
                        <a:pt x="3196" y="780"/>
                      </a:lnTo>
                      <a:lnTo>
                        <a:pt x="2098" y="1829"/>
                      </a:lnTo>
                      <a:lnTo>
                        <a:pt x="2076" y="1864"/>
                      </a:lnTo>
                      <a:lnTo>
                        <a:pt x="2035" y="1848"/>
                      </a:lnTo>
                      <a:lnTo>
                        <a:pt x="1111" y="1284"/>
                      </a:lnTo>
                      <a:lnTo>
                        <a:pt x="0" y="2233"/>
                      </a:lnTo>
                      <a:lnTo>
                        <a:pt x="0" y="2098"/>
                      </a:ln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50" name="Freeform: Shape 35"/>
                <p:cNvSpPr>
                  <a:spLocks/>
                </p:cNvSpPr>
                <p:nvPr/>
              </p:nvSpPr>
              <p:spPr bwMode="auto">
                <a:xfrm>
                  <a:off x="8528050" y="2282825"/>
                  <a:ext cx="727075" cy="676275"/>
                </a:xfrm>
                <a:custGeom>
                  <a:avLst/>
                  <a:gdLst>
                    <a:gd name="T0" fmla="*/ 458 w 458"/>
                    <a:gd name="T1" fmla="*/ 0 h 426"/>
                    <a:gd name="T2" fmla="*/ 0 w 458"/>
                    <a:gd name="T3" fmla="*/ 127 h 426"/>
                    <a:gd name="T4" fmla="*/ 115 w 458"/>
                    <a:gd name="T5" fmla="*/ 276 h 426"/>
                    <a:gd name="T6" fmla="*/ 233 w 458"/>
                    <a:gd name="T7" fmla="*/ 426 h 426"/>
                    <a:gd name="T8" fmla="*/ 458 w 458"/>
                    <a:gd name="T9" fmla="*/ 0 h 426"/>
                  </a:gdLst>
                  <a:ahLst/>
                  <a:cxnLst>
                    <a:cxn ang="0">
                      <a:pos x="T0" y="T1"/>
                    </a:cxn>
                    <a:cxn ang="0">
                      <a:pos x="T2" y="T3"/>
                    </a:cxn>
                    <a:cxn ang="0">
                      <a:pos x="T4" y="T5"/>
                    </a:cxn>
                    <a:cxn ang="0">
                      <a:pos x="T6" y="T7"/>
                    </a:cxn>
                    <a:cxn ang="0">
                      <a:pos x="T8" y="T9"/>
                    </a:cxn>
                  </a:cxnLst>
                  <a:rect l="0" t="0" r="r" b="b"/>
                  <a:pathLst>
                    <a:path w="458" h="426">
                      <a:moveTo>
                        <a:pt x="458" y="0"/>
                      </a:moveTo>
                      <a:lnTo>
                        <a:pt x="0" y="127"/>
                      </a:lnTo>
                      <a:lnTo>
                        <a:pt x="115" y="276"/>
                      </a:lnTo>
                      <a:lnTo>
                        <a:pt x="233" y="426"/>
                      </a:lnTo>
                      <a:lnTo>
                        <a:pt x="458" y="0"/>
                      </a:lnTo>
                      <a:close/>
                    </a:path>
                  </a:pathLst>
                </a:custGeom>
                <a:solidFill>
                  <a:srgbClr val="004C41"/>
                </a:solidFill>
                <a:ln>
                  <a:noFill/>
                </a:ln>
                <a:effectLst>
                  <a:outerShdw blurRad="63500" algn="ctr" rotWithShape="0">
                    <a:prstClr val="black">
                      <a:alpha val="40000"/>
                    </a:prstClr>
                  </a:outerShdw>
                </a:effectLst>
              </p:spPr>
              <p:txBody>
                <a:bodyPr anchor="ctr"/>
                <a:lstStyle/>
                <a:p>
                  <a:pPr algn="ctr"/>
                  <a:endParaRPr sz="2400"/>
                </a:p>
              </p:txBody>
            </p:sp>
          </p:grpSp>
          <p:grpSp>
            <p:nvGrpSpPr>
              <p:cNvPr id="26" name="Group 36"/>
              <p:cNvGrpSpPr/>
              <p:nvPr/>
            </p:nvGrpSpPr>
            <p:grpSpPr>
              <a:xfrm>
                <a:off x="8546554" y="-891381"/>
                <a:ext cx="3789363" cy="3543301"/>
                <a:chOff x="8546555" y="-891382"/>
                <a:chExt cx="3789363" cy="3543301"/>
              </a:xfrm>
            </p:grpSpPr>
            <p:grpSp>
              <p:nvGrpSpPr>
                <p:cNvPr id="27" name="Group 37"/>
                <p:cNvGrpSpPr/>
                <p:nvPr/>
              </p:nvGrpSpPr>
              <p:grpSpPr>
                <a:xfrm>
                  <a:off x="8546555" y="-891382"/>
                  <a:ext cx="3789363" cy="3543301"/>
                  <a:chOff x="8546555" y="-891382"/>
                  <a:chExt cx="3789363" cy="3543301"/>
                </a:xfrm>
              </p:grpSpPr>
              <p:grpSp>
                <p:nvGrpSpPr>
                  <p:cNvPr id="37" name="Group 47"/>
                  <p:cNvGrpSpPr/>
                  <p:nvPr/>
                </p:nvGrpSpPr>
                <p:grpSpPr>
                  <a:xfrm>
                    <a:off x="8546555" y="-891382"/>
                    <a:ext cx="3789363" cy="3543300"/>
                    <a:chOff x="8546555" y="-713582"/>
                    <a:chExt cx="3789363" cy="3543300"/>
                  </a:xfrm>
                </p:grpSpPr>
                <p:sp>
                  <p:nvSpPr>
                    <p:cNvPr id="39" name="Freeform: Shape 49"/>
                    <p:cNvSpPr>
                      <a:spLocks/>
                    </p:cNvSpPr>
                    <p:nvPr/>
                  </p:nvSpPr>
                  <p:spPr bwMode="auto">
                    <a:xfrm>
                      <a:off x="8546555" y="499268"/>
                      <a:ext cx="2465388" cy="2330450"/>
                    </a:xfrm>
                    <a:custGeom>
                      <a:avLst/>
                      <a:gdLst>
                        <a:gd name="T0" fmla="*/ 0 w 656"/>
                        <a:gd name="T1" fmla="*/ 337 h 621"/>
                        <a:gd name="T2" fmla="*/ 57 w 656"/>
                        <a:gd name="T3" fmla="*/ 219 h 621"/>
                        <a:gd name="T4" fmla="*/ 132 w 656"/>
                        <a:gd name="T5" fmla="*/ 72 h 621"/>
                        <a:gd name="T6" fmla="*/ 223 w 656"/>
                        <a:gd name="T7" fmla="*/ 48 h 621"/>
                        <a:gd name="T8" fmla="*/ 541 w 656"/>
                        <a:gd name="T9" fmla="*/ 39 h 621"/>
                        <a:gd name="T10" fmla="*/ 656 w 656"/>
                        <a:gd name="T11" fmla="*/ 0 h 621"/>
                        <a:gd name="T12" fmla="*/ 632 w 656"/>
                        <a:gd name="T13" fmla="*/ 290 h 621"/>
                        <a:gd name="T14" fmla="*/ 508 w 656"/>
                        <a:gd name="T15" fmla="*/ 372 h 621"/>
                        <a:gd name="T16" fmla="*/ 413 w 656"/>
                        <a:gd name="T17" fmla="*/ 392 h 621"/>
                        <a:gd name="T18" fmla="*/ 422 w 656"/>
                        <a:gd name="T19" fmla="*/ 429 h 621"/>
                        <a:gd name="T20" fmla="*/ 363 w 656"/>
                        <a:gd name="T21" fmla="*/ 453 h 621"/>
                        <a:gd name="T22" fmla="*/ 352 w 656"/>
                        <a:gd name="T23" fmla="*/ 496 h 621"/>
                        <a:gd name="T24" fmla="*/ 267 w 656"/>
                        <a:gd name="T25" fmla="*/ 497 h 621"/>
                        <a:gd name="T26" fmla="*/ 201 w 656"/>
                        <a:gd name="T27" fmla="*/ 552 h 621"/>
                        <a:gd name="T28" fmla="*/ 162 w 656"/>
                        <a:gd name="T29" fmla="*/ 577 h 621"/>
                        <a:gd name="T30" fmla="*/ 149 w 656"/>
                        <a:gd name="T31" fmla="*/ 584 h 621"/>
                        <a:gd name="T32" fmla="*/ 115 w 656"/>
                        <a:gd name="T33" fmla="*/ 617 h 621"/>
                        <a:gd name="T34" fmla="*/ 90 w 656"/>
                        <a:gd name="T35" fmla="*/ 594 h 621"/>
                        <a:gd name="T36" fmla="*/ 72 w 656"/>
                        <a:gd name="T37" fmla="*/ 579 h 621"/>
                        <a:gd name="T38" fmla="*/ 67 w 656"/>
                        <a:gd name="T39" fmla="*/ 556 h 621"/>
                        <a:gd name="T40" fmla="*/ 63 w 656"/>
                        <a:gd name="T41" fmla="*/ 549 h 621"/>
                        <a:gd name="T42" fmla="*/ 26 w 656"/>
                        <a:gd name="T43" fmla="*/ 44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6" h="621">
                          <a:moveTo>
                            <a:pt x="0" y="337"/>
                          </a:moveTo>
                          <a:cubicBezTo>
                            <a:pt x="6" y="316"/>
                            <a:pt x="41" y="250"/>
                            <a:pt x="57" y="219"/>
                          </a:cubicBezTo>
                          <a:cubicBezTo>
                            <a:pt x="74" y="187"/>
                            <a:pt x="107" y="85"/>
                            <a:pt x="132" y="72"/>
                          </a:cubicBezTo>
                          <a:cubicBezTo>
                            <a:pt x="156" y="58"/>
                            <a:pt x="166" y="47"/>
                            <a:pt x="223" y="48"/>
                          </a:cubicBezTo>
                          <a:cubicBezTo>
                            <a:pt x="279" y="50"/>
                            <a:pt x="441" y="58"/>
                            <a:pt x="541" y="39"/>
                          </a:cubicBezTo>
                          <a:cubicBezTo>
                            <a:pt x="566" y="34"/>
                            <a:pt x="607" y="20"/>
                            <a:pt x="656" y="0"/>
                          </a:cubicBezTo>
                          <a:cubicBezTo>
                            <a:pt x="632" y="290"/>
                            <a:pt x="632" y="290"/>
                            <a:pt x="632" y="290"/>
                          </a:cubicBezTo>
                          <a:cubicBezTo>
                            <a:pt x="595" y="316"/>
                            <a:pt x="557" y="343"/>
                            <a:pt x="508" y="372"/>
                          </a:cubicBezTo>
                          <a:cubicBezTo>
                            <a:pt x="481" y="388"/>
                            <a:pt x="413" y="392"/>
                            <a:pt x="413" y="392"/>
                          </a:cubicBezTo>
                          <a:cubicBezTo>
                            <a:pt x="413" y="392"/>
                            <a:pt x="440" y="407"/>
                            <a:pt x="422" y="429"/>
                          </a:cubicBezTo>
                          <a:cubicBezTo>
                            <a:pt x="405" y="451"/>
                            <a:pt x="363" y="453"/>
                            <a:pt x="363" y="453"/>
                          </a:cubicBezTo>
                          <a:cubicBezTo>
                            <a:pt x="363" y="453"/>
                            <a:pt x="376" y="486"/>
                            <a:pt x="352" y="496"/>
                          </a:cubicBezTo>
                          <a:cubicBezTo>
                            <a:pt x="328" y="506"/>
                            <a:pt x="267" y="497"/>
                            <a:pt x="267" y="497"/>
                          </a:cubicBezTo>
                          <a:cubicBezTo>
                            <a:pt x="267" y="497"/>
                            <a:pt x="234" y="528"/>
                            <a:pt x="201" y="552"/>
                          </a:cubicBezTo>
                          <a:cubicBezTo>
                            <a:pt x="184" y="564"/>
                            <a:pt x="171" y="572"/>
                            <a:pt x="162" y="577"/>
                          </a:cubicBezTo>
                          <a:cubicBezTo>
                            <a:pt x="157" y="579"/>
                            <a:pt x="153" y="582"/>
                            <a:pt x="149" y="584"/>
                          </a:cubicBezTo>
                          <a:cubicBezTo>
                            <a:pt x="146" y="590"/>
                            <a:pt x="134" y="621"/>
                            <a:pt x="115" y="617"/>
                          </a:cubicBezTo>
                          <a:cubicBezTo>
                            <a:pt x="106" y="615"/>
                            <a:pt x="98" y="606"/>
                            <a:pt x="90" y="594"/>
                          </a:cubicBezTo>
                          <a:cubicBezTo>
                            <a:pt x="83" y="591"/>
                            <a:pt x="77" y="587"/>
                            <a:pt x="72" y="579"/>
                          </a:cubicBezTo>
                          <a:cubicBezTo>
                            <a:pt x="68" y="572"/>
                            <a:pt x="66" y="565"/>
                            <a:pt x="67" y="556"/>
                          </a:cubicBezTo>
                          <a:cubicBezTo>
                            <a:pt x="66" y="554"/>
                            <a:pt x="64" y="551"/>
                            <a:pt x="63" y="549"/>
                          </a:cubicBezTo>
                          <a:cubicBezTo>
                            <a:pt x="48" y="528"/>
                            <a:pt x="33" y="491"/>
                            <a:pt x="26" y="446"/>
                          </a:cubicBezTo>
                        </a:path>
                      </a:pathLst>
                    </a:custGeom>
                    <a:solidFill>
                      <a:srgbClr val="FEC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 name="Freeform: Shape 50"/>
                    <p:cNvSpPr>
                      <a:spLocks/>
                    </p:cNvSpPr>
                    <p:nvPr/>
                  </p:nvSpPr>
                  <p:spPr bwMode="auto">
                    <a:xfrm>
                      <a:off x="8754517" y="983456"/>
                      <a:ext cx="1017588" cy="1576388"/>
                    </a:xfrm>
                    <a:custGeom>
                      <a:avLst/>
                      <a:gdLst>
                        <a:gd name="T0" fmla="*/ 271 w 271"/>
                        <a:gd name="T1" fmla="*/ 145 h 420"/>
                        <a:gd name="T2" fmla="*/ 252 w 271"/>
                        <a:gd name="T3" fmla="*/ 111 h 420"/>
                        <a:gd name="T4" fmla="*/ 239 w 271"/>
                        <a:gd name="T5" fmla="*/ 106 h 420"/>
                        <a:gd name="T6" fmla="*/ 227 w 271"/>
                        <a:gd name="T7" fmla="*/ 148 h 420"/>
                        <a:gd name="T8" fmla="*/ 156 w 271"/>
                        <a:gd name="T9" fmla="*/ 33 h 420"/>
                        <a:gd name="T10" fmla="*/ 164 w 271"/>
                        <a:gd name="T11" fmla="*/ 121 h 420"/>
                        <a:gd name="T12" fmla="*/ 97 w 271"/>
                        <a:gd name="T13" fmla="*/ 97 h 420"/>
                        <a:gd name="T14" fmla="*/ 90 w 271"/>
                        <a:gd name="T15" fmla="*/ 116 h 420"/>
                        <a:gd name="T16" fmla="*/ 64 w 271"/>
                        <a:gd name="T17" fmla="*/ 205 h 420"/>
                        <a:gd name="T18" fmla="*/ 12 w 271"/>
                        <a:gd name="T19" fmla="*/ 221 h 420"/>
                        <a:gd name="T20" fmla="*/ 43 w 271"/>
                        <a:gd name="T21" fmla="*/ 250 h 420"/>
                        <a:gd name="T22" fmla="*/ 47 w 271"/>
                        <a:gd name="T23" fmla="*/ 317 h 420"/>
                        <a:gd name="T24" fmla="*/ 25 w 271"/>
                        <a:gd name="T25" fmla="*/ 340 h 420"/>
                        <a:gd name="T26" fmla="*/ 37 w 271"/>
                        <a:gd name="T27" fmla="*/ 353 h 420"/>
                        <a:gd name="T28" fmla="*/ 8 w 271"/>
                        <a:gd name="T29" fmla="*/ 420 h 420"/>
                        <a:gd name="T30" fmla="*/ 113 w 271"/>
                        <a:gd name="T31" fmla="*/ 293 h 420"/>
                        <a:gd name="T32" fmla="*/ 196 w 271"/>
                        <a:gd name="T33" fmla="*/ 222 h 420"/>
                        <a:gd name="T34" fmla="*/ 271 w 271"/>
                        <a:gd name="T35" fmla="*/ 14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 h="420">
                          <a:moveTo>
                            <a:pt x="271" y="145"/>
                          </a:moveTo>
                          <a:cubicBezTo>
                            <a:pt x="251" y="151"/>
                            <a:pt x="245" y="138"/>
                            <a:pt x="252" y="111"/>
                          </a:cubicBezTo>
                          <a:cubicBezTo>
                            <a:pt x="259" y="83"/>
                            <a:pt x="250" y="82"/>
                            <a:pt x="239" y="106"/>
                          </a:cubicBezTo>
                          <a:cubicBezTo>
                            <a:pt x="227" y="130"/>
                            <a:pt x="245" y="179"/>
                            <a:pt x="227" y="148"/>
                          </a:cubicBezTo>
                          <a:cubicBezTo>
                            <a:pt x="209" y="117"/>
                            <a:pt x="147" y="0"/>
                            <a:pt x="156" y="33"/>
                          </a:cubicBezTo>
                          <a:cubicBezTo>
                            <a:pt x="165" y="67"/>
                            <a:pt x="194" y="99"/>
                            <a:pt x="164" y="121"/>
                          </a:cubicBezTo>
                          <a:cubicBezTo>
                            <a:pt x="134" y="144"/>
                            <a:pt x="109" y="121"/>
                            <a:pt x="97" y="97"/>
                          </a:cubicBezTo>
                          <a:cubicBezTo>
                            <a:pt x="84" y="73"/>
                            <a:pt x="85" y="89"/>
                            <a:pt x="90" y="116"/>
                          </a:cubicBezTo>
                          <a:cubicBezTo>
                            <a:pt x="96" y="144"/>
                            <a:pt x="77" y="187"/>
                            <a:pt x="64" y="205"/>
                          </a:cubicBezTo>
                          <a:cubicBezTo>
                            <a:pt x="52" y="223"/>
                            <a:pt x="0" y="212"/>
                            <a:pt x="12" y="221"/>
                          </a:cubicBezTo>
                          <a:cubicBezTo>
                            <a:pt x="24" y="231"/>
                            <a:pt x="38" y="231"/>
                            <a:pt x="43" y="250"/>
                          </a:cubicBezTo>
                          <a:cubicBezTo>
                            <a:pt x="48" y="269"/>
                            <a:pt x="50" y="301"/>
                            <a:pt x="47" y="317"/>
                          </a:cubicBezTo>
                          <a:cubicBezTo>
                            <a:pt x="44" y="332"/>
                            <a:pt x="43" y="332"/>
                            <a:pt x="25" y="340"/>
                          </a:cubicBezTo>
                          <a:cubicBezTo>
                            <a:pt x="7" y="348"/>
                            <a:pt x="50" y="335"/>
                            <a:pt x="37" y="353"/>
                          </a:cubicBezTo>
                          <a:cubicBezTo>
                            <a:pt x="25" y="371"/>
                            <a:pt x="13" y="403"/>
                            <a:pt x="8" y="420"/>
                          </a:cubicBezTo>
                          <a:cubicBezTo>
                            <a:pt x="24" y="395"/>
                            <a:pt x="31" y="369"/>
                            <a:pt x="113" y="293"/>
                          </a:cubicBezTo>
                          <a:cubicBezTo>
                            <a:pt x="147" y="262"/>
                            <a:pt x="177" y="241"/>
                            <a:pt x="196" y="222"/>
                          </a:cubicBezTo>
                          <a:cubicBezTo>
                            <a:pt x="228" y="191"/>
                            <a:pt x="241" y="168"/>
                            <a:pt x="271" y="145"/>
                          </a:cubicBezTo>
                          <a:close/>
                        </a:path>
                      </a:pathLst>
                    </a:custGeom>
                    <a:solidFill>
                      <a:srgbClr val="DBA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 name="Freeform: Shape 51"/>
                    <p:cNvSpPr>
                      <a:spLocks/>
                    </p:cNvSpPr>
                    <p:nvPr/>
                  </p:nvSpPr>
                  <p:spPr bwMode="auto">
                    <a:xfrm>
                      <a:off x="9549855" y="1970881"/>
                      <a:ext cx="650875" cy="427038"/>
                    </a:xfrm>
                    <a:custGeom>
                      <a:avLst/>
                      <a:gdLst>
                        <a:gd name="T0" fmla="*/ 146 w 173"/>
                        <a:gd name="T1" fmla="*/ 0 h 114"/>
                        <a:gd name="T2" fmla="*/ 155 w 173"/>
                        <a:gd name="T3" fmla="*/ 37 h 114"/>
                        <a:gd name="T4" fmla="*/ 96 w 173"/>
                        <a:gd name="T5" fmla="*/ 61 h 114"/>
                        <a:gd name="T6" fmla="*/ 85 w 173"/>
                        <a:gd name="T7" fmla="*/ 104 h 114"/>
                        <a:gd name="T8" fmla="*/ 0 w 173"/>
                        <a:gd name="T9" fmla="*/ 105 h 114"/>
                        <a:gd name="T10" fmla="*/ 146 w 173"/>
                        <a:gd name="T11" fmla="*/ 0 h 114"/>
                      </a:gdLst>
                      <a:ahLst/>
                      <a:cxnLst>
                        <a:cxn ang="0">
                          <a:pos x="T0" y="T1"/>
                        </a:cxn>
                        <a:cxn ang="0">
                          <a:pos x="T2" y="T3"/>
                        </a:cxn>
                        <a:cxn ang="0">
                          <a:pos x="T4" y="T5"/>
                        </a:cxn>
                        <a:cxn ang="0">
                          <a:pos x="T6" y="T7"/>
                        </a:cxn>
                        <a:cxn ang="0">
                          <a:pos x="T8" y="T9"/>
                        </a:cxn>
                        <a:cxn ang="0">
                          <a:pos x="T10" y="T11"/>
                        </a:cxn>
                      </a:cxnLst>
                      <a:rect l="0" t="0" r="r" b="b"/>
                      <a:pathLst>
                        <a:path w="173" h="114">
                          <a:moveTo>
                            <a:pt x="146" y="0"/>
                          </a:moveTo>
                          <a:cubicBezTo>
                            <a:pt x="146" y="0"/>
                            <a:pt x="173" y="15"/>
                            <a:pt x="155" y="37"/>
                          </a:cubicBezTo>
                          <a:cubicBezTo>
                            <a:pt x="138" y="59"/>
                            <a:pt x="96" y="61"/>
                            <a:pt x="96" y="61"/>
                          </a:cubicBezTo>
                          <a:cubicBezTo>
                            <a:pt x="96" y="61"/>
                            <a:pt x="109" y="94"/>
                            <a:pt x="85" y="104"/>
                          </a:cubicBezTo>
                          <a:cubicBezTo>
                            <a:pt x="61" y="114"/>
                            <a:pt x="0" y="105"/>
                            <a:pt x="0" y="105"/>
                          </a:cubicBezTo>
                          <a:cubicBezTo>
                            <a:pt x="26" y="83"/>
                            <a:pt x="101" y="17"/>
                            <a:pt x="146" y="0"/>
                          </a:cubicBezTo>
                          <a:close/>
                        </a:path>
                      </a:pathLst>
                    </a:custGeom>
                    <a:solidFill>
                      <a:srgbClr val="DBA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2" name="Freeform: Shape 52"/>
                    <p:cNvSpPr>
                      <a:spLocks/>
                    </p:cNvSpPr>
                    <p:nvPr/>
                  </p:nvSpPr>
                  <p:spPr bwMode="auto">
                    <a:xfrm>
                      <a:off x="10261055" y="-402432"/>
                      <a:ext cx="2074863" cy="2114550"/>
                    </a:xfrm>
                    <a:custGeom>
                      <a:avLst/>
                      <a:gdLst>
                        <a:gd name="T0" fmla="*/ 129 w 552"/>
                        <a:gd name="T1" fmla="*/ 563 h 563"/>
                        <a:gd name="T2" fmla="*/ 261 w 552"/>
                        <a:gd name="T3" fmla="*/ 461 h 563"/>
                        <a:gd name="T4" fmla="*/ 552 w 552"/>
                        <a:gd name="T5" fmla="*/ 321 h 563"/>
                        <a:gd name="T6" fmla="*/ 552 w 552"/>
                        <a:gd name="T7" fmla="*/ 0 h 563"/>
                        <a:gd name="T8" fmla="*/ 200 w 552"/>
                        <a:gd name="T9" fmla="*/ 240 h 563"/>
                        <a:gd name="T10" fmla="*/ 129 w 552"/>
                        <a:gd name="T11" fmla="*/ 563 h 563"/>
                      </a:gdLst>
                      <a:ahLst/>
                      <a:cxnLst>
                        <a:cxn ang="0">
                          <a:pos x="T0" y="T1"/>
                        </a:cxn>
                        <a:cxn ang="0">
                          <a:pos x="T2" y="T3"/>
                        </a:cxn>
                        <a:cxn ang="0">
                          <a:pos x="T4" y="T5"/>
                        </a:cxn>
                        <a:cxn ang="0">
                          <a:pos x="T6" y="T7"/>
                        </a:cxn>
                        <a:cxn ang="0">
                          <a:pos x="T8" y="T9"/>
                        </a:cxn>
                        <a:cxn ang="0">
                          <a:pos x="T10" y="T11"/>
                        </a:cxn>
                      </a:cxnLst>
                      <a:rect l="0" t="0" r="r" b="b"/>
                      <a:pathLst>
                        <a:path w="552" h="563">
                          <a:moveTo>
                            <a:pt x="129" y="563"/>
                          </a:moveTo>
                          <a:cubicBezTo>
                            <a:pt x="195" y="522"/>
                            <a:pt x="226" y="487"/>
                            <a:pt x="261" y="461"/>
                          </a:cubicBezTo>
                          <a:cubicBezTo>
                            <a:pt x="282" y="446"/>
                            <a:pt x="410" y="383"/>
                            <a:pt x="552" y="321"/>
                          </a:cubicBezTo>
                          <a:cubicBezTo>
                            <a:pt x="552" y="0"/>
                            <a:pt x="552" y="0"/>
                            <a:pt x="552" y="0"/>
                          </a:cubicBezTo>
                          <a:cubicBezTo>
                            <a:pt x="395" y="118"/>
                            <a:pt x="248" y="224"/>
                            <a:pt x="200" y="240"/>
                          </a:cubicBezTo>
                          <a:cubicBezTo>
                            <a:pt x="85" y="279"/>
                            <a:pt x="0" y="434"/>
                            <a:pt x="129" y="563"/>
                          </a:cubicBezTo>
                          <a:close/>
                        </a:path>
                      </a:pathLst>
                    </a:custGeom>
                    <a:solidFill>
                      <a:srgbClr val="FEC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3" name="Freeform: Shape 53"/>
                    <p:cNvSpPr>
                      <a:spLocks/>
                    </p:cNvSpPr>
                    <p:nvPr/>
                  </p:nvSpPr>
                  <p:spPr bwMode="auto">
                    <a:xfrm>
                      <a:off x="10843667" y="-537369"/>
                      <a:ext cx="1492250" cy="1903413"/>
                    </a:xfrm>
                    <a:custGeom>
                      <a:avLst/>
                      <a:gdLst>
                        <a:gd name="T0" fmla="*/ 139 w 397"/>
                        <a:gd name="T1" fmla="*/ 507 h 507"/>
                        <a:gd name="T2" fmla="*/ 397 w 397"/>
                        <a:gd name="T3" fmla="*/ 389 h 507"/>
                        <a:gd name="T4" fmla="*/ 397 w 397"/>
                        <a:gd name="T5" fmla="*/ 0 h 507"/>
                        <a:gd name="T6" fmla="*/ 0 w 397"/>
                        <a:gd name="T7" fmla="*/ 281 h 507"/>
                        <a:gd name="T8" fmla="*/ 139 w 397"/>
                        <a:gd name="T9" fmla="*/ 507 h 507"/>
                      </a:gdLst>
                      <a:ahLst/>
                      <a:cxnLst>
                        <a:cxn ang="0">
                          <a:pos x="T0" y="T1"/>
                        </a:cxn>
                        <a:cxn ang="0">
                          <a:pos x="T2" y="T3"/>
                        </a:cxn>
                        <a:cxn ang="0">
                          <a:pos x="T4" y="T5"/>
                        </a:cxn>
                        <a:cxn ang="0">
                          <a:pos x="T6" y="T7"/>
                        </a:cxn>
                        <a:cxn ang="0">
                          <a:pos x="T8" y="T9"/>
                        </a:cxn>
                      </a:cxnLst>
                      <a:rect l="0" t="0" r="r" b="b"/>
                      <a:pathLst>
                        <a:path w="397" h="507">
                          <a:moveTo>
                            <a:pt x="139" y="507"/>
                          </a:moveTo>
                          <a:cubicBezTo>
                            <a:pt x="208" y="474"/>
                            <a:pt x="300" y="431"/>
                            <a:pt x="397" y="389"/>
                          </a:cubicBezTo>
                          <a:cubicBezTo>
                            <a:pt x="397" y="0"/>
                            <a:pt x="397" y="0"/>
                            <a:pt x="397" y="0"/>
                          </a:cubicBezTo>
                          <a:cubicBezTo>
                            <a:pt x="237" y="121"/>
                            <a:pt x="82" y="234"/>
                            <a:pt x="0" y="281"/>
                          </a:cubicBezTo>
                          <a:cubicBezTo>
                            <a:pt x="22" y="346"/>
                            <a:pt x="65" y="422"/>
                            <a:pt x="139" y="5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4" name="Freeform: Shape 54"/>
                    <p:cNvSpPr>
                      <a:spLocks/>
                    </p:cNvSpPr>
                    <p:nvPr/>
                  </p:nvSpPr>
                  <p:spPr bwMode="auto">
                    <a:xfrm>
                      <a:off x="10992892" y="-713582"/>
                      <a:ext cx="1343025" cy="2030413"/>
                    </a:xfrm>
                    <a:custGeom>
                      <a:avLst/>
                      <a:gdLst>
                        <a:gd name="T0" fmla="*/ 182 w 357"/>
                        <a:gd name="T1" fmla="*/ 541 h 541"/>
                        <a:gd name="T2" fmla="*/ 357 w 357"/>
                        <a:gd name="T3" fmla="*/ 459 h 541"/>
                        <a:gd name="T4" fmla="*/ 357 w 357"/>
                        <a:gd name="T5" fmla="*/ 0 h 541"/>
                        <a:gd name="T6" fmla="*/ 0 w 357"/>
                        <a:gd name="T7" fmla="*/ 248 h 541"/>
                        <a:gd name="T8" fmla="*/ 182 w 357"/>
                        <a:gd name="T9" fmla="*/ 541 h 541"/>
                      </a:gdLst>
                      <a:ahLst/>
                      <a:cxnLst>
                        <a:cxn ang="0">
                          <a:pos x="T0" y="T1"/>
                        </a:cxn>
                        <a:cxn ang="0">
                          <a:pos x="T2" y="T3"/>
                        </a:cxn>
                        <a:cxn ang="0">
                          <a:pos x="T4" y="T5"/>
                        </a:cxn>
                        <a:cxn ang="0">
                          <a:pos x="T6" y="T7"/>
                        </a:cxn>
                        <a:cxn ang="0">
                          <a:pos x="T8" y="T9"/>
                        </a:cxn>
                      </a:cxnLst>
                      <a:rect l="0" t="0" r="r" b="b"/>
                      <a:pathLst>
                        <a:path w="357" h="541">
                          <a:moveTo>
                            <a:pt x="182" y="541"/>
                          </a:moveTo>
                          <a:cubicBezTo>
                            <a:pt x="233" y="516"/>
                            <a:pt x="292" y="488"/>
                            <a:pt x="357" y="459"/>
                          </a:cubicBezTo>
                          <a:cubicBezTo>
                            <a:pt x="357" y="0"/>
                            <a:pt x="357" y="0"/>
                            <a:pt x="357" y="0"/>
                          </a:cubicBezTo>
                          <a:cubicBezTo>
                            <a:pt x="211" y="109"/>
                            <a:pt x="77" y="204"/>
                            <a:pt x="0" y="248"/>
                          </a:cubicBezTo>
                          <a:cubicBezTo>
                            <a:pt x="25" y="322"/>
                            <a:pt x="98" y="445"/>
                            <a:pt x="182" y="541"/>
                          </a:cubicBezTo>
                          <a:close/>
                        </a:path>
                      </a:pathLst>
                    </a:custGeom>
                    <a:solidFill>
                      <a:srgbClr val="2E4257"/>
                    </a:solidFill>
                    <a:ln>
                      <a:noFill/>
                    </a:ln>
                    <a:effectLst>
                      <a:outerShdw blurRad="63500" algn="ctr" rotWithShape="0">
                        <a:prstClr val="black">
                          <a:alpha val="40000"/>
                        </a:prstClr>
                      </a:outerShdw>
                    </a:effectLst>
                    <a:extLst/>
                  </p:spPr>
                  <p:txBody>
                    <a:bodyPr anchor="ctr"/>
                    <a:lstStyle/>
                    <a:p>
                      <a:pPr algn="ctr"/>
                      <a:endParaRPr sz="2400"/>
                    </a:p>
                  </p:txBody>
                </p:sp>
                <p:sp>
                  <p:nvSpPr>
                    <p:cNvPr id="45" name="Freeform: Shape 55"/>
                    <p:cNvSpPr>
                      <a:spLocks/>
                    </p:cNvSpPr>
                    <p:nvPr/>
                  </p:nvSpPr>
                  <p:spPr bwMode="auto">
                    <a:xfrm>
                      <a:off x="11148467" y="56356"/>
                      <a:ext cx="800100" cy="566738"/>
                    </a:xfrm>
                    <a:custGeom>
                      <a:avLst/>
                      <a:gdLst>
                        <a:gd name="T0" fmla="*/ 10 w 213"/>
                        <a:gd name="T1" fmla="*/ 151 h 151"/>
                        <a:gd name="T2" fmla="*/ 213 w 213"/>
                        <a:gd name="T3" fmla="*/ 18 h 151"/>
                        <a:gd name="T4" fmla="*/ 201 w 213"/>
                        <a:gd name="T5" fmla="*/ 0 h 151"/>
                        <a:gd name="T6" fmla="*/ 0 w 213"/>
                        <a:gd name="T7" fmla="*/ 132 h 151"/>
                        <a:gd name="T8" fmla="*/ 10 w 213"/>
                        <a:gd name="T9" fmla="*/ 151 h 151"/>
                      </a:gdLst>
                      <a:ahLst/>
                      <a:cxnLst>
                        <a:cxn ang="0">
                          <a:pos x="T0" y="T1"/>
                        </a:cxn>
                        <a:cxn ang="0">
                          <a:pos x="T2" y="T3"/>
                        </a:cxn>
                        <a:cxn ang="0">
                          <a:pos x="T4" y="T5"/>
                        </a:cxn>
                        <a:cxn ang="0">
                          <a:pos x="T6" y="T7"/>
                        </a:cxn>
                        <a:cxn ang="0">
                          <a:pos x="T8" y="T9"/>
                        </a:cxn>
                      </a:cxnLst>
                      <a:rect l="0" t="0" r="r" b="b"/>
                      <a:pathLst>
                        <a:path w="213" h="151">
                          <a:moveTo>
                            <a:pt x="10" y="151"/>
                          </a:moveTo>
                          <a:cubicBezTo>
                            <a:pt x="213" y="18"/>
                            <a:pt x="213" y="18"/>
                            <a:pt x="213" y="18"/>
                          </a:cubicBezTo>
                          <a:cubicBezTo>
                            <a:pt x="201" y="0"/>
                            <a:pt x="201" y="0"/>
                            <a:pt x="201" y="0"/>
                          </a:cubicBezTo>
                          <a:cubicBezTo>
                            <a:pt x="0" y="132"/>
                            <a:pt x="0" y="132"/>
                            <a:pt x="0" y="132"/>
                          </a:cubicBezTo>
                          <a:cubicBezTo>
                            <a:pt x="3" y="138"/>
                            <a:pt x="7" y="145"/>
                            <a:pt x="10" y="1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6" name="Oval 56"/>
                    <p:cNvSpPr>
                      <a:spLocks/>
                    </p:cNvSpPr>
                    <p:nvPr/>
                  </p:nvSpPr>
                  <p:spPr bwMode="auto">
                    <a:xfrm>
                      <a:off x="11211967" y="213518"/>
                      <a:ext cx="157163" cy="15398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7" name="Oval 57"/>
                    <p:cNvSpPr>
                      <a:spLocks/>
                    </p:cNvSpPr>
                    <p:nvPr/>
                  </p:nvSpPr>
                  <p:spPr bwMode="auto">
                    <a:xfrm>
                      <a:off x="11399292" y="94456"/>
                      <a:ext cx="153988" cy="1524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8" name="Oval 58"/>
                    <p:cNvSpPr>
                      <a:spLocks/>
                    </p:cNvSpPr>
                    <p:nvPr/>
                  </p:nvSpPr>
                  <p:spPr bwMode="auto">
                    <a:xfrm>
                      <a:off x="11588205" y="-30957"/>
                      <a:ext cx="153988" cy="15398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sp>
                <p:nvSpPr>
                  <p:cNvPr id="38" name="Freeform: Shape 48"/>
                  <p:cNvSpPr>
                    <a:spLocks/>
                  </p:cNvSpPr>
                  <p:nvPr/>
                </p:nvSpPr>
                <p:spPr bwMode="auto">
                  <a:xfrm>
                    <a:off x="8881517" y="2509044"/>
                    <a:ext cx="225425" cy="142875"/>
                  </a:xfrm>
                  <a:custGeom>
                    <a:avLst/>
                    <a:gdLst>
                      <a:gd name="T0" fmla="*/ 60 w 60"/>
                      <a:gd name="T1" fmla="*/ 0 h 38"/>
                      <a:gd name="T2" fmla="*/ 26 w 60"/>
                      <a:gd name="T3" fmla="*/ 34 h 38"/>
                      <a:gd name="T4" fmla="*/ 0 w 60"/>
                      <a:gd name="T5" fmla="*/ 10 h 38"/>
                      <a:gd name="T6" fmla="*/ 60 w 60"/>
                      <a:gd name="T7" fmla="*/ 0 h 38"/>
                    </a:gdLst>
                    <a:ahLst/>
                    <a:cxnLst>
                      <a:cxn ang="0">
                        <a:pos x="T0" y="T1"/>
                      </a:cxn>
                      <a:cxn ang="0">
                        <a:pos x="T2" y="T3"/>
                      </a:cxn>
                      <a:cxn ang="0">
                        <a:pos x="T4" y="T5"/>
                      </a:cxn>
                      <a:cxn ang="0">
                        <a:pos x="T6" y="T7"/>
                      </a:cxn>
                    </a:cxnLst>
                    <a:rect l="0" t="0" r="r" b="b"/>
                    <a:pathLst>
                      <a:path w="60" h="38">
                        <a:moveTo>
                          <a:pt x="60" y="0"/>
                        </a:moveTo>
                        <a:cubicBezTo>
                          <a:pt x="58" y="5"/>
                          <a:pt x="46" y="38"/>
                          <a:pt x="26" y="34"/>
                        </a:cubicBezTo>
                        <a:cubicBezTo>
                          <a:pt x="17" y="32"/>
                          <a:pt x="8" y="22"/>
                          <a:pt x="0" y="10"/>
                        </a:cubicBezTo>
                        <a:cubicBezTo>
                          <a:pt x="23" y="20"/>
                          <a:pt x="46" y="8"/>
                          <a:pt x="60" y="0"/>
                        </a:cubicBezTo>
                        <a:close/>
                      </a:path>
                    </a:pathLst>
                  </a:custGeom>
                  <a:solidFill>
                    <a:srgbClr val="D9A9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grpSp>
              <p:nvGrpSpPr>
                <p:cNvPr id="28" name="Group 38"/>
                <p:cNvGrpSpPr/>
                <p:nvPr/>
              </p:nvGrpSpPr>
              <p:grpSpPr>
                <a:xfrm>
                  <a:off x="8766656" y="1449855"/>
                  <a:ext cx="1220788" cy="1146501"/>
                  <a:chOff x="8766656" y="1449855"/>
                  <a:chExt cx="1220788" cy="1146501"/>
                </a:xfrm>
              </p:grpSpPr>
              <p:sp>
                <p:nvSpPr>
                  <p:cNvPr id="29" name="Freeform: Shape 39"/>
                  <p:cNvSpPr>
                    <a:spLocks/>
                  </p:cNvSpPr>
                  <p:nvPr/>
                </p:nvSpPr>
                <p:spPr bwMode="auto">
                  <a:xfrm>
                    <a:off x="8768805" y="2167731"/>
                    <a:ext cx="428625" cy="428625"/>
                  </a:xfrm>
                  <a:custGeom>
                    <a:avLst/>
                    <a:gdLst>
                      <a:gd name="T0" fmla="*/ 96 w 114"/>
                      <a:gd name="T1" fmla="*/ 34 h 114"/>
                      <a:gd name="T2" fmla="*/ 51 w 114"/>
                      <a:gd name="T3" fmla="*/ 10 h 114"/>
                      <a:gd name="T4" fmla="*/ 20 w 114"/>
                      <a:gd name="T5" fmla="*/ 84 h 114"/>
                      <a:gd name="T6" fmla="*/ 94 w 114"/>
                      <a:gd name="T7" fmla="*/ 76 h 114"/>
                      <a:gd name="T8" fmla="*/ 96 w 114"/>
                      <a:gd name="T9" fmla="*/ 34 h 114"/>
                    </a:gdLst>
                    <a:ahLst/>
                    <a:cxnLst>
                      <a:cxn ang="0">
                        <a:pos x="T0" y="T1"/>
                      </a:cxn>
                      <a:cxn ang="0">
                        <a:pos x="T2" y="T3"/>
                      </a:cxn>
                      <a:cxn ang="0">
                        <a:pos x="T4" y="T5"/>
                      </a:cxn>
                      <a:cxn ang="0">
                        <a:pos x="T6" y="T7"/>
                      </a:cxn>
                      <a:cxn ang="0">
                        <a:pos x="T8" y="T9"/>
                      </a:cxn>
                    </a:cxnLst>
                    <a:rect l="0" t="0" r="r" b="b"/>
                    <a:pathLst>
                      <a:path w="114" h="114">
                        <a:moveTo>
                          <a:pt x="96" y="34"/>
                        </a:moveTo>
                        <a:cubicBezTo>
                          <a:pt x="81" y="18"/>
                          <a:pt x="65" y="0"/>
                          <a:pt x="51" y="10"/>
                        </a:cubicBezTo>
                        <a:cubicBezTo>
                          <a:pt x="37" y="20"/>
                          <a:pt x="0" y="54"/>
                          <a:pt x="20" y="84"/>
                        </a:cubicBezTo>
                        <a:cubicBezTo>
                          <a:pt x="40" y="114"/>
                          <a:pt x="75" y="95"/>
                          <a:pt x="94" y="76"/>
                        </a:cubicBezTo>
                        <a:cubicBezTo>
                          <a:pt x="114" y="56"/>
                          <a:pt x="110" y="51"/>
                          <a:pt x="96" y="34"/>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0" name="Freeform: Shape 40"/>
                  <p:cNvSpPr>
                    <a:spLocks/>
                  </p:cNvSpPr>
                  <p:nvPr/>
                </p:nvSpPr>
                <p:spPr bwMode="auto">
                  <a:xfrm>
                    <a:off x="9194255" y="1934369"/>
                    <a:ext cx="300038" cy="296863"/>
                  </a:xfrm>
                  <a:custGeom>
                    <a:avLst/>
                    <a:gdLst>
                      <a:gd name="T0" fmla="*/ 41 w 80"/>
                      <a:gd name="T1" fmla="*/ 6 h 79"/>
                      <a:gd name="T2" fmla="*/ 80 w 80"/>
                      <a:gd name="T3" fmla="*/ 53 h 79"/>
                      <a:gd name="T4" fmla="*/ 41 w 80"/>
                      <a:gd name="T5" fmla="*/ 10 h 79"/>
                      <a:gd name="T6" fmla="*/ 41 w 80"/>
                      <a:gd name="T7" fmla="*/ 6 h 79"/>
                      <a:gd name="T8" fmla="*/ 41 w 80"/>
                      <a:gd name="T9" fmla="*/ 72 h 79"/>
                      <a:gd name="T10" fmla="*/ 41 w 80"/>
                      <a:gd name="T11" fmla="*/ 67 h 79"/>
                      <a:gd name="T12" fmla="*/ 53 w 80"/>
                      <a:gd name="T13" fmla="*/ 79 h 79"/>
                      <a:gd name="T14" fmla="*/ 41 w 80"/>
                      <a:gd name="T15" fmla="*/ 72 h 79"/>
                      <a:gd name="T16" fmla="*/ 30 w 80"/>
                      <a:gd name="T17" fmla="*/ 0 h 79"/>
                      <a:gd name="T18" fmla="*/ 41 w 80"/>
                      <a:gd name="T19" fmla="*/ 6 h 79"/>
                      <a:gd name="T20" fmla="*/ 41 w 80"/>
                      <a:gd name="T21" fmla="*/ 10 h 79"/>
                      <a:gd name="T22" fmla="*/ 30 w 80"/>
                      <a:gd name="T23" fmla="*/ 0 h 79"/>
                      <a:gd name="T24" fmla="*/ 41 w 80"/>
                      <a:gd name="T25" fmla="*/ 67 h 79"/>
                      <a:gd name="T26" fmla="*/ 41 w 80"/>
                      <a:gd name="T27" fmla="*/ 72 h 79"/>
                      <a:gd name="T28" fmla="*/ 0 w 80"/>
                      <a:gd name="T29" fmla="*/ 18 h 79"/>
                      <a:gd name="T30" fmla="*/ 41 w 80"/>
                      <a:gd name="T3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9">
                        <a:moveTo>
                          <a:pt x="41" y="6"/>
                        </a:moveTo>
                        <a:cubicBezTo>
                          <a:pt x="59" y="18"/>
                          <a:pt x="75" y="38"/>
                          <a:pt x="80" y="53"/>
                        </a:cubicBezTo>
                        <a:cubicBezTo>
                          <a:pt x="72" y="43"/>
                          <a:pt x="56" y="25"/>
                          <a:pt x="41" y="10"/>
                        </a:cubicBezTo>
                        <a:cubicBezTo>
                          <a:pt x="41" y="6"/>
                          <a:pt x="41" y="6"/>
                          <a:pt x="41" y="6"/>
                        </a:cubicBezTo>
                        <a:close/>
                        <a:moveTo>
                          <a:pt x="41" y="72"/>
                        </a:moveTo>
                        <a:cubicBezTo>
                          <a:pt x="41" y="67"/>
                          <a:pt x="41" y="67"/>
                          <a:pt x="41" y="67"/>
                        </a:cubicBezTo>
                        <a:cubicBezTo>
                          <a:pt x="45" y="71"/>
                          <a:pt x="49" y="75"/>
                          <a:pt x="53" y="79"/>
                        </a:cubicBezTo>
                        <a:cubicBezTo>
                          <a:pt x="49" y="77"/>
                          <a:pt x="45" y="75"/>
                          <a:pt x="41" y="72"/>
                        </a:cubicBezTo>
                        <a:close/>
                        <a:moveTo>
                          <a:pt x="30" y="0"/>
                        </a:moveTo>
                        <a:cubicBezTo>
                          <a:pt x="34" y="1"/>
                          <a:pt x="38" y="4"/>
                          <a:pt x="41" y="6"/>
                        </a:cubicBezTo>
                        <a:cubicBezTo>
                          <a:pt x="41" y="10"/>
                          <a:pt x="41" y="10"/>
                          <a:pt x="41" y="10"/>
                        </a:cubicBezTo>
                        <a:cubicBezTo>
                          <a:pt x="38" y="7"/>
                          <a:pt x="34" y="3"/>
                          <a:pt x="30" y="0"/>
                        </a:cubicBezTo>
                        <a:close/>
                        <a:moveTo>
                          <a:pt x="41" y="67"/>
                        </a:moveTo>
                        <a:cubicBezTo>
                          <a:pt x="41" y="72"/>
                          <a:pt x="41" y="72"/>
                          <a:pt x="41" y="72"/>
                        </a:cubicBezTo>
                        <a:cubicBezTo>
                          <a:pt x="22" y="58"/>
                          <a:pt x="5" y="36"/>
                          <a:pt x="0" y="18"/>
                        </a:cubicBezTo>
                        <a:cubicBezTo>
                          <a:pt x="7" y="30"/>
                          <a:pt x="24" y="49"/>
                          <a:pt x="41" y="67"/>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 name="Freeform: Shape 41"/>
                  <p:cNvSpPr>
                    <a:spLocks/>
                  </p:cNvSpPr>
                  <p:nvPr/>
                </p:nvSpPr>
                <p:spPr bwMode="auto">
                  <a:xfrm>
                    <a:off x="8768805" y="2167731"/>
                    <a:ext cx="428625" cy="428625"/>
                  </a:xfrm>
                  <a:custGeom>
                    <a:avLst/>
                    <a:gdLst>
                      <a:gd name="T0" fmla="*/ 96 w 114"/>
                      <a:gd name="T1" fmla="*/ 34 h 114"/>
                      <a:gd name="T2" fmla="*/ 51 w 114"/>
                      <a:gd name="T3" fmla="*/ 10 h 114"/>
                      <a:gd name="T4" fmla="*/ 20 w 114"/>
                      <a:gd name="T5" fmla="*/ 84 h 114"/>
                      <a:gd name="T6" fmla="*/ 94 w 114"/>
                      <a:gd name="T7" fmla="*/ 76 h 114"/>
                      <a:gd name="T8" fmla="*/ 96 w 114"/>
                      <a:gd name="T9" fmla="*/ 34 h 114"/>
                    </a:gdLst>
                    <a:ahLst/>
                    <a:cxnLst>
                      <a:cxn ang="0">
                        <a:pos x="T0" y="T1"/>
                      </a:cxn>
                      <a:cxn ang="0">
                        <a:pos x="T2" y="T3"/>
                      </a:cxn>
                      <a:cxn ang="0">
                        <a:pos x="T4" y="T5"/>
                      </a:cxn>
                      <a:cxn ang="0">
                        <a:pos x="T6" y="T7"/>
                      </a:cxn>
                      <a:cxn ang="0">
                        <a:pos x="T8" y="T9"/>
                      </a:cxn>
                    </a:cxnLst>
                    <a:rect l="0" t="0" r="r" b="b"/>
                    <a:pathLst>
                      <a:path w="114" h="114">
                        <a:moveTo>
                          <a:pt x="96" y="34"/>
                        </a:moveTo>
                        <a:cubicBezTo>
                          <a:pt x="81" y="18"/>
                          <a:pt x="65" y="0"/>
                          <a:pt x="51" y="10"/>
                        </a:cubicBezTo>
                        <a:cubicBezTo>
                          <a:pt x="37" y="20"/>
                          <a:pt x="0" y="54"/>
                          <a:pt x="20" y="84"/>
                        </a:cubicBezTo>
                        <a:cubicBezTo>
                          <a:pt x="40" y="114"/>
                          <a:pt x="75" y="95"/>
                          <a:pt x="94" y="76"/>
                        </a:cubicBezTo>
                        <a:cubicBezTo>
                          <a:pt x="114" y="56"/>
                          <a:pt x="110" y="51"/>
                          <a:pt x="96" y="34"/>
                        </a:cubicBezTo>
                        <a:close/>
                      </a:path>
                    </a:pathLst>
                  </a:custGeom>
                  <a:solidFill>
                    <a:srgbClr val="FECF99"/>
                  </a:solidFill>
                  <a:ln w="15875" cap="flat">
                    <a:solidFill>
                      <a:srgbClr val="FFE69C"/>
                    </a:solidFill>
                    <a:prstDash val="solid"/>
                    <a:miter lim="800000"/>
                    <a:headEnd/>
                    <a:tailEnd/>
                  </a:ln>
                </p:spPr>
                <p:txBody>
                  <a:bodyPr anchor="ctr"/>
                  <a:lstStyle/>
                  <a:p>
                    <a:pPr algn="ctr"/>
                    <a:endParaRPr sz="2400"/>
                  </a:p>
                </p:txBody>
              </p:sp>
              <p:sp>
                <p:nvSpPr>
                  <p:cNvPr id="32" name="Freeform: Shape 42"/>
                  <p:cNvSpPr>
                    <a:spLocks/>
                  </p:cNvSpPr>
                  <p:nvPr/>
                </p:nvSpPr>
                <p:spPr bwMode="auto">
                  <a:xfrm>
                    <a:off x="9194255" y="1934369"/>
                    <a:ext cx="300038" cy="296863"/>
                  </a:xfrm>
                  <a:custGeom>
                    <a:avLst/>
                    <a:gdLst>
                      <a:gd name="T0" fmla="*/ 41 w 80"/>
                      <a:gd name="T1" fmla="*/ 6 h 79"/>
                      <a:gd name="T2" fmla="*/ 80 w 80"/>
                      <a:gd name="T3" fmla="*/ 53 h 79"/>
                      <a:gd name="T4" fmla="*/ 41 w 80"/>
                      <a:gd name="T5" fmla="*/ 10 h 79"/>
                      <a:gd name="T6" fmla="*/ 41 w 80"/>
                      <a:gd name="T7" fmla="*/ 6 h 79"/>
                      <a:gd name="T8" fmla="*/ 41 w 80"/>
                      <a:gd name="T9" fmla="*/ 72 h 79"/>
                      <a:gd name="T10" fmla="*/ 41 w 80"/>
                      <a:gd name="T11" fmla="*/ 67 h 79"/>
                      <a:gd name="T12" fmla="*/ 53 w 80"/>
                      <a:gd name="T13" fmla="*/ 79 h 79"/>
                      <a:gd name="T14" fmla="*/ 41 w 80"/>
                      <a:gd name="T15" fmla="*/ 72 h 79"/>
                      <a:gd name="T16" fmla="*/ 30 w 80"/>
                      <a:gd name="T17" fmla="*/ 0 h 79"/>
                      <a:gd name="T18" fmla="*/ 41 w 80"/>
                      <a:gd name="T19" fmla="*/ 6 h 79"/>
                      <a:gd name="T20" fmla="*/ 41 w 80"/>
                      <a:gd name="T21" fmla="*/ 10 h 79"/>
                      <a:gd name="T22" fmla="*/ 30 w 80"/>
                      <a:gd name="T23" fmla="*/ 0 h 79"/>
                      <a:gd name="T24" fmla="*/ 41 w 80"/>
                      <a:gd name="T25" fmla="*/ 67 h 79"/>
                      <a:gd name="T26" fmla="*/ 41 w 80"/>
                      <a:gd name="T27" fmla="*/ 72 h 79"/>
                      <a:gd name="T28" fmla="*/ 0 w 80"/>
                      <a:gd name="T29" fmla="*/ 18 h 79"/>
                      <a:gd name="T30" fmla="*/ 41 w 80"/>
                      <a:gd name="T3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9">
                        <a:moveTo>
                          <a:pt x="41" y="6"/>
                        </a:moveTo>
                        <a:cubicBezTo>
                          <a:pt x="59" y="18"/>
                          <a:pt x="75" y="38"/>
                          <a:pt x="80" y="53"/>
                        </a:cubicBezTo>
                        <a:cubicBezTo>
                          <a:pt x="72" y="43"/>
                          <a:pt x="56" y="25"/>
                          <a:pt x="41" y="10"/>
                        </a:cubicBezTo>
                        <a:cubicBezTo>
                          <a:pt x="41" y="6"/>
                          <a:pt x="41" y="6"/>
                          <a:pt x="41" y="6"/>
                        </a:cubicBezTo>
                        <a:close/>
                        <a:moveTo>
                          <a:pt x="41" y="72"/>
                        </a:moveTo>
                        <a:cubicBezTo>
                          <a:pt x="41" y="67"/>
                          <a:pt x="41" y="67"/>
                          <a:pt x="41" y="67"/>
                        </a:cubicBezTo>
                        <a:cubicBezTo>
                          <a:pt x="45" y="71"/>
                          <a:pt x="49" y="75"/>
                          <a:pt x="53" y="79"/>
                        </a:cubicBezTo>
                        <a:cubicBezTo>
                          <a:pt x="49" y="77"/>
                          <a:pt x="45" y="75"/>
                          <a:pt x="41" y="72"/>
                        </a:cubicBezTo>
                        <a:close/>
                        <a:moveTo>
                          <a:pt x="30" y="0"/>
                        </a:moveTo>
                        <a:cubicBezTo>
                          <a:pt x="34" y="1"/>
                          <a:pt x="38" y="4"/>
                          <a:pt x="41" y="6"/>
                        </a:cubicBezTo>
                        <a:cubicBezTo>
                          <a:pt x="41" y="10"/>
                          <a:pt x="41" y="10"/>
                          <a:pt x="41" y="10"/>
                        </a:cubicBezTo>
                        <a:cubicBezTo>
                          <a:pt x="38" y="7"/>
                          <a:pt x="34" y="3"/>
                          <a:pt x="30" y="0"/>
                        </a:cubicBezTo>
                        <a:close/>
                        <a:moveTo>
                          <a:pt x="41" y="67"/>
                        </a:moveTo>
                        <a:cubicBezTo>
                          <a:pt x="41" y="72"/>
                          <a:pt x="41" y="72"/>
                          <a:pt x="41" y="72"/>
                        </a:cubicBezTo>
                        <a:cubicBezTo>
                          <a:pt x="22" y="58"/>
                          <a:pt x="5" y="36"/>
                          <a:pt x="0" y="18"/>
                        </a:cubicBezTo>
                        <a:cubicBezTo>
                          <a:pt x="7" y="30"/>
                          <a:pt x="24" y="49"/>
                          <a:pt x="41" y="67"/>
                        </a:cubicBezTo>
                        <a:close/>
                      </a:path>
                    </a:pathLst>
                  </a:custGeom>
                  <a:solidFill>
                    <a:srgbClr val="FECF99"/>
                  </a:solidFill>
                  <a:ln w="15875" cap="flat">
                    <a:solidFill>
                      <a:srgbClr val="FFE69C"/>
                    </a:solidFill>
                    <a:prstDash val="solid"/>
                    <a:miter lim="800000"/>
                    <a:headEnd/>
                    <a:tailEnd/>
                  </a:ln>
                </p:spPr>
                <p:txBody>
                  <a:bodyPr anchor="ctr"/>
                  <a:lstStyle/>
                  <a:p>
                    <a:pPr algn="ctr"/>
                    <a:endParaRPr sz="2400"/>
                  </a:p>
                </p:txBody>
              </p:sp>
              <p:grpSp>
                <p:nvGrpSpPr>
                  <p:cNvPr id="33" name="Group 43"/>
                  <p:cNvGrpSpPr/>
                  <p:nvPr/>
                </p:nvGrpSpPr>
                <p:grpSpPr>
                  <a:xfrm>
                    <a:off x="8766656" y="1449855"/>
                    <a:ext cx="1220788" cy="1146501"/>
                    <a:chOff x="8766656" y="1627655"/>
                    <a:chExt cx="1220788" cy="1146501"/>
                  </a:xfrm>
                </p:grpSpPr>
                <p:sp>
                  <p:nvSpPr>
                    <p:cNvPr id="34" name="Freeform: Shape 44"/>
                    <p:cNvSpPr>
                      <a:spLocks/>
                    </p:cNvSpPr>
                    <p:nvPr/>
                  </p:nvSpPr>
                  <p:spPr bwMode="auto">
                    <a:xfrm>
                      <a:off x="8766656" y="1627655"/>
                      <a:ext cx="1220788" cy="1133475"/>
                    </a:xfrm>
                    <a:custGeom>
                      <a:avLst/>
                      <a:gdLst>
                        <a:gd name="T0" fmla="*/ 143 w 325"/>
                        <a:gd name="T1" fmla="*/ 251 h 302"/>
                        <a:gd name="T2" fmla="*/ 104 w 325"/>
                        <a:gd name="T3" fmla="*/ 276 h 302"/>
                        <a:gd name="T4" fmla="*/ 31 w 325"/>
                        <a:gd name="T5" fmla="*/ 293 h 302"/>
                        <a:gd name="T6" fmla="*/ 14 w 325"/>
                        <a:gd name="T7" fmla="*/ 278 h 302"/>
                        <a:gd name="T8" fmla="*/ 21 w 325"/>
                        <a:gd name="T9" fmla="*/ 210 h 302"/>
                        <a:gd name="T10" fmla="*/ 127 w 325"/>
                        <a:gd name="T11" fmla="*/ 100 h 302"/>
                        <a:gd name="T12" fmla="*/ 239 w 325"/>
                        <a:gd name="T13" fmla="*/ 0 h 302"/>
                        <a:gd name="T14" fmla="*/ 325 w 325"/>
                        <a:gd name="T15" fmla="*/ 106 h 302"/>
                        <a:gd name="T16" fmla="*/ 267 w 325"/>
                        <a:gd name="T17" fmla="*/ 153 h 302"/>
                        <a:gd name="T18" fmla="*/ 143 w 325"/>
                        <a:gd name="T19" fmla="*/ 25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02">
                          <a:moveTo>
                            <a:pt x="143" y="251"/>
                          </a:moveTo>
                          <a:cubicBezTo>
                            <a:pt x="126" y="263"/>
                            <a:pt x="113" y="271"/>
                            <a:pt x="104" y="276"/>
                          </a:cubicBezTo>
                          <a:cubicBezTo>
                            <a:pt x="82" y="288"/>
                            <a:pt x="59" y="302"/>
                            <a:pt x="31" y="293"/>
                          </a:cubicBezTo>
                          <a:cubicBezTo>
                            <a:pt x="24" y="290"/>
                            <a:pt x="19" y="285"/>
                            <a:pt x="14" y="278"/>
                          </a:cubicBezTo>
                          <a:cubicBezTo>
                            <a:pt x="0" y="257"/>
                            <a:pt x="12" y="230"/>
                            <a:pt x="21" y="210"/>
                          </a:cubicBezTo>
                          <a:cubicBezTo>
                            <a:pt x="44" y="160"/>
                            <a:pt x="108" y="116"/>
                            <a:pt x="127" y="100"/>
                          </a:cubicBezTo>
                          <a:cubicBezTo>
                            <a:pt x="150" y="80"/>
                            <a:pt x="223" y="18"/>
                            <a:pt x="239" y="0"/>
                          </a:cubicBezTo>
                          <a:cubicBezTo>
                            <a:pt x="325" y="106"/>
                            <a:pt x="325" y="106"/>
                            <a:pt x="325" y="106"/>
                          </a:cubicBezTo>
                          <a:cubicBezTo>
                            <a:pt x="325" y="106"/>
                            <a:pt x="287" y="136"/>
                            <a:pt x="267" y="153"/>
                          </a:cubicBezTo>
                          <a:cubicBezTo>
                            <a:pt x="231" y="183"/>
                            <a:pt x="180" y="223"/>
                            <a:pt x="143" y="251"/>
                          </a:cubicBezTo>
                          <a:close/>
                        </a:path>
                      </a:pathLst>
                    </a:custGeom>
                    <a:solidFill>
                      <a:srgbClr val="FEC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 name="Freeform: Shape 45"/>
                    <p:cNvSpPr>
                      <a:spLocks/>
                    </p:cNvSpPr>
                    <p:nvPr/>
                  </p:nvSpPr>
                  <p:spPr bwMode="auto">
                    <a:xfrm>
                      <a:off x="9194255" y="2112169"/>
                      <a:ext cx="300038" cy="296863"/>
                    </a:xfrm>
                    <a:custGeom>
                      <a:avLst/>
                      <a:gdLst>
                        <a:gd name="T0" fmla="*/ 41 w 80"/>
                        <a:gd name="T1" fmla="*/ 6 h 79"/>
                        <a:gd name="T2" fmla="*/ 80 w 80"/>
                        <a:gd name="T3" fmla="*/ 53 h 79"/>
                        <a:gd name="T4" fmla="*/ 41 w 80"/>
                        <a:gd name="T5" fmla="*/ 10 h 79"/>
                        <a:gd name="T6" fmla="*/ 41 w 80"/>
                        <a:gd name="T7" fmla="*/ 6 h 79"/>
                        <a:gd name="T8" fmla="*/ 41 w 80"/>
                        <a:gd name="T9" fmla="*/ 72 h 79"/>
                        <a:gd name="T10" fmla="*/ 41 w 80"/>
                        <a:gd name="T11" fmla="*/ 67 h 79"/>
                        <a:gd name="T12" fmla="*/ 53 w 80"/>
                        <a:gd name="T13" fmla="*/ 79 h 79"/>
                        <a:gd name="T14" fmla="*/ 41 w 80"/>
                        <a:gd name="T15" fmla="*/ 72 h 79"/>
                        <a:gd name="T16" fmla="*/ 30 w 80"/>
                        <a:gd name="T17" fmla="*/ 0 h 79"/>
                        <a:gd name="T18" fmla="*/ 41 w 80"/>
                        <a:gd name="T19" fmla="*/ 6 h 79"/>
                        <a:gd name="T20" fmla="*/ 41 w 80"/>
                        <a:gd name="T21" fmla="*/ 10 h 79"/>
                        <a:gd name="T22" fmla="*/ 30 w 80"/>
                        <a:gd name="T23" fmla="*/ 0 h 79"/>
                        <a:gd name="T24" fmla="*/ 41 w 80"/>
                        <a:gd name="T25" fmla="*/ 67 h 79"/>
                        <a:gd name="T26" fmla="*/ 41 w 80"/>
                        <a:gd name="T27" fmla="*/ 72 h 79"/>
                        <a:gd name="T28" fmla="*/ 0 w 80"/>
                        <a:gd name="T29" fmla="*/ 18 h 79"/>
                        <a:gd name="T30" fmla="*/ 41 w 80"/>
                        <a:gd name="T3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9">
                          <a:moveTo>
                            <a:pt x="41" y="6"/>
                          </a:moveTo>
                          <a:cubicBezTo>
                            <a:pt x="59" y="18"/>
                            <a:pt x="75" y="38"/>
                            <a:pt x="80" y="53"/>
                          </a:cubicBezTo>
                          <a:cubicBezTo>
                            <a:pt x="72" y="43"/>
                            <a:pt x="56" y="25"/>
                            <a:pt x="41" y="10"/>
                          </a:cubicBezTo>
                          <a:cubicBezTo>
                            <a:pt x="41" y="6"/>
                            <a:pt x="41" y="6"/>
                            <a:pt x="41" y="6"/>
                          </a:cubicBezTo>
                          <a:close/>
                          <a:moveTo>
                            <a:pt x="41" y="72"/>
                          </a:moveTo>
                          <a:cubicBezTo>
                            <a:pt x="41" y="67"/>
                            <a:pt x="41" y="67"/>
                            <a:pt x="41" y="67"/>
                          </a:cubicBezTo>
                          <a:cubicBezTo>
                            <a:pt x="45" y="71"/>
                            <a:pt x="49" y="75"/>
                            <a:pt x="53" y="79"/>
                          </a:cubicBezTo>
                          <a:cubicBezTo>
                            <a:pt x="49" y="77"/>
                            <a:pt x="45" y="75"/>
                            <a:pt x="41" y="72"/>
                          </a:cubicBezTo>
                          <a:close/>
                          <a:moveTo>
                            <a:pt x="30" y="0"/>
                          </a:moveTo>
                          <a:cubicBezTo>
                            <a:pt x="34" y="1"/>
                            <a:pt x="38" y="4"/>
                            <a:pt x="41" y="6"/>
                          </a:cubicBezTo>
                          <a:cubicBezTo>
                            <a:pt x="41" y="10"/>
                            <a:pt x="41" y="10"/>
                            <a:pt x="41" y="10"/>
                          </a:cubicBezTo>
                          <a:cubicBezTo>
                            <a:pt x="38" y="7"/>
                            <a:pt x="34" y="3"/>
                            <a:pt x="30" y="0"/>
                          </a:cubicBezTo>
                          <a:close/>
                          <a:moveTo>
                            <a:pt x="41" y="67"/>
                          </a:moveTo>
                          <a:cubicBezTo>
                            <a:pt x="41" y="72"/>
                            <a:pt x="41" y="72"/>
                            <a:pt x="41" y="72"/>
                          </a:cubicBezTo>
                          <a:cubicBezTo>
                            <a:pt x="22" y="58"/>
                            <a:pt x="5" y="36"/>
                            <a:pt x="0" y="18"/>
                          </a:cubicBezTo>
                          <a:cubicBezTo>
                            <a:pt x="7" y="30"/>
                            <a:pt x="24" y="49"/>
                            <a:pt x="41" y="67"/>
                          </a:cubicBezTo>
                          <a:close/>
                        </a:path>
                      </a:pathLst>
                    </a:custGeom>
                    <a:solidFill>
                      <a:srgbClr val="DBA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 name="Freeform: Shape 46"/>
                    <p:cNvSpPr>
                      <a:spLocks/>
                    </p:cNvSpPr>
                    <p:nvPr/>
                  </p:nvSpPr>
                  <p:spPr bwMode="auto">
                    <a:xfrm>
                      <a:off x="8768805" y="2345531"/>
                      <a:ext cx="428625" cy="428625"/>
                    </a:xfrm>
                    <a:custGeom>
                      <a:avLst/>
                      <a:gdLst>
                        <a:gd name="T0" fmla="*/ 96 w 114"/>
                        <a:gd name="T1" fmla="*/ 34 h 114"/>
                        <a:gd name="T2" fmla="*/ 51 w 114"/>
                        <a:gd name="T3" fmla="*/ 10 h 114"/>
                        <a:gd name="T4" fmla="*/ 20 w 114"/>
                        <a:gd name="T5" fmla="*/ 84 h 114"/>
                        <a:gd name="T6" fmla="*/ 94 w 114"/>
                        <a:gd name="T7" fmla="*/ 76 h 114"/>
                        <a:gd name="T8" fmla="*/ 96 w 114"/>
                        <a:gd name="T9" fmla="*/ 34 h 114"/>
                      </a:gdLst>
                      <a:ahLst/>
                      <a:cxnLst>
                        <a:cxn ang="0">
                          <a:pos x="T0" y="T1"/>
                        </a:cxn>
                        <a:cxn ang="0">
                          <a:pos x="T2" y="T3"/>
                        </a:cxn>
                        <a:cxn ang="0">
                          <a:pos x="T4" y="T5"/>
                        </a:cxn>
                        <a:cxn ang="0">
                          <a:pos x="T6" y="T7"/>
                        </a:cxn>
                        <a:cxn ang="0">
                          <a:pos x="T8" y="T9"/>
                        </a:cxn>
                      </a:cxnLst>
                      <a:rect l="0" t="0" r="r" b="b"/>
                      <a:pathLst>
                        <a:path w="114" h="114">
                          <a:moveTo>
                            <a:pt x="96" y="34"/>
                          </a:moveTo>
                          <a:cubicBezTo>
                            <a:pt x="81" y="18"/>
                            <a:pt x="65" y="0"/>
                            <a:pt x="51" y="10"/>
                          </a:cubicBezTo>
                          <a:cubicBezTo>
                            <a:pt x="37" y="20"/>
                            <a:pt x="0" y="54"/>
                            <a:pt x="20" y="84"/>
                          </a:cubicBezTo>
                          <a:cubicBezTo>
                            <a:pt x="40" y="114"/>
                            <a:pt x="75" y="95"/>
                            <a:pt x="94" y="76"/>
                          </a:cubicBezTo>
                          <a:cubicBezTo>
                            <a:pt x="114" y="56"/>
                            <a:pt x="110" y="51"/>
                            <a:pt x="96" y="34"/>
                          </a:cubicBezTo>
                          <a:close/>
                        </a:path>
                      </a:pathLst>
                    </a:custGeom>
                    <a:solidFill>
                      <a:srgbClr val="FFF3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grpSp>
          </p:grpSp>
        </p:grpSp>
        <p:grpSp>
          <p:nvGrpSpPr>
            <p:cNvPr id="13" name="Group 81"/>
            <p:cNvGrpSpPr/>
            <p:nvPr/>
          </p:nvGrpSpPr>
          <p:grpSpPr>
            <a:xfrm>
              <a:off x="6695688" y="3447593"/>
              <a:ext cx="697627" cy="693871"/>
              <a:chOff x="6691223" y="4729321"/>
              <a:chExt cx="697627" cy="693871"/>
            </a:xfrm>
          </p:grpSpPr>
          <p:sp>
            <p:nvSpPr>
              <p:cNvPr id="23" name="Oval 82"/>
              <p:cNvSpPr/>
              <p:nvPr/>
            </p:nvSpPr>
            <p:spPr>
              <a:xfrm>
                <a:off x="6693101" y="4729321"/>
                <a:ext cx="693871" cy="693871"/>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24" name="TextBox 83"/>
              <p:cNvSpPr txBox="1"/>
              <p:nvPr/>
            </p:nvSpPr>
            <p:spPr>
              <a:xfrm>
                <a:off x="6691223" y="4930488"/>
                <a:ext cx="697627" cy="369332"/>
              </a:xfrm>
              <a:prstGeom prst="rect">
                <a:avLst/>
              </a:prstGeom>
              <a:noFill/>
            </p:spPr>
            <p:txBody>
              <a:bodyPr wrap="none">
                <a:normAutofit fontScale="92500" lnSpcReduction="20000"/>
              </a:bodyPr>
              <a:lstStyle/>
              <a:p>
                <a:pPr algn="ctr"/>
                <a:r>
                  <a:rPr lang="en-US" sz="2400" dirty="0" smtClean="0">
                    <a:solidFill>
                      <a:schemeClr val="bg1"/>
                    </a:solidFill>
                    <a:latin typeface="Agency FB" panose="020B0503020202020204" pitchFamily="34" charset="0"/>
                  </a:rPr>
                  <a:t>2018</a:t>
                </a:r>
                <a:endParaRPr lang="en-US" sz="2400" dirty="0">
                  <a:solidFill>
                    <a:schemeClr val="bg1"/>
                  </a:solidFill>
                  <a:latin typeface="Agency FB" panose="020B0503020202020204" pitchFamily="34" charset="0"/>
                </a:endParaRPr>
              </a:p>
            </p:txBody>
          </p:sp>
        </p:grpSp>
        <p:grpSp>
          <p:nvGrpSpPr>
            <p:cNvPr id="14" name="Group 84"/>
            <p:cNvGrpSpPr/>
            <p:nvPr/>
          </p:nvGrpSpPr>
          <p:grpSpPr>
            <a:xfrm>
              <a:off x="4683677" y="2994720"/>
              <a:ext cx="860785" cy="860785"/>
              <a:chOff x="4683678" y="4812707"/>
              <a:chExt cx="860785" cy="860785"/>
            </a:xfrm>
          </p:grpSpPr>
          <p:sp>
            <p:nvSpPr>
              <p:cNvPr id="21" name="Oval 85"/>
              <p:cNvSpPr/>
              <p:nvPr/>
            </p:nvSpPr>
            <p:spPr>
              <a:xfrm>
                <a:off x="4683678" y="4812707"/>
                <a:ext cx="860785" cy="860785"/>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22" name="TextBox 86"/>
              <p:cNvSpPr txBox="1"/>
              <p:nvPr/>
            </p:nvSpPr>
            <p:spPr>
              <a:xfrm>
                <a:off x="4752496" y="5045293"/>
                <a:ext cx="697627" cy="369332"/>
              </a:xfrm>
              <a:prstGeom prst="rect">
                <a:avLst/>
              </a:prstGeom>
              <a:noFill/>
            </p:spPr>
            <p:txBody>
              <a:bodyPr wrap="none">
                <a:noAutofit/>
              </a:bodyPr>
              <a:lstStyle/>
              <a:p>
                <a:pPr algn="ctr"/>
                <a:r>
                  <a:rPr lang="en-US" altLang="zh-CN" sz="2000" dirty="0" smtClean="0">
                    <a:solidFill>
                      <a:schemeClr val="bg1"/>
                    </a:solidFill>
                    <a:latin typeface="Agency FB" panose="020B0503020202020204" pitchFamily="34" charset="0"/>
                  </a:rPr>
                  <a:t>2017</a:t>
                </a:r>
                <a:endParaRPr lang="en-US" altLang="zh-CN" sz="2000" dirty="0">
                  <a:solidFill>
                    <a:schemeClr val="bg1"/>
                  </a:solidFill>
                  <a:latin typeface="Agency FB" panose="020B0503020202020204" pitchFamily="34" charset="0"/>
                </a:endParaRPr>
              </a:p>
            </p:txBody>
          </p:sp>
        </p:grpSp>
        <p:grpSp>
          <p:nvGrpSpPr>
            <p:cNvPr id="15" name="Group 87"/>
            <p:cNvGrpSpPr/>
            <p:nvPr/>
          </p:nvGrpSpPr>
          <p:grpSpPr>
            <a:xfrm>
              <a:off x="2859773" y="4814034"/>
              <a:ext cx="697627" cy="693871"/>
              <a:chOff x="2851254" y="6078280"/>
              <a:chExt cx="697627" cy="693871"/>
            </a:xfrm>
          </p:grpSpPr>
          <p:sp>
            <p:nvSpPr>
              <p:cNvPr id="19" name="Oval 88"/>
              <p:cNvSpPr/>
              <p:nvPr/>
            </p:nvSpPr>
            <p:spPr>
              <a:xfrm>
                <a:off x="2853765" y="6078280"/>
                <a:ext cx="693871" cy="693871"/>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20" name="TextBox 89"/>
              <p:cNvSpPr txBox="1"/>
              <p:nvPr/>
            </p:nvSpPr>
            <p:spPr>
              <a:xfrm>
                <a:off x="2851254" y="6242705"/>
                <a:ext cx="697627" cy="369332"/>
              </a:xfrm>
              <a:prstGeom prst="rect">
                <a:avLst/>
              </a:prstGeom>
              <a:noFill/>
            </p:spPr>
            <p:txBody>
              <a:bodyPr wrap="none">
                <a:noAutofit/>
              </a:bodyPr>
              <a:lstStyle/>
              <a:p>
                <a:pPr algn="ctr"/>
                <a:r>
                  <a:rPr lang="en-US" altLang="zh-CN" sz="2000" dirty="0" smtClean="0">
                    <a:solidFill>
                      <a:schemeClr val="bg1"/>
                    </a:solidFill>
                    <a:latin typeface="Agency FB" panose="020B0503020202020204" pitchFamily="34" charset="0"/>
                  </a:rPr>
                  <a:t>2016</a:t>
                </a:r>
                <a:endParaRPr lang="en-US" altLang="zh-CN" sz="2000" dirty="0">
                  <a:solidFill>
                    <a:schemeClr val="bg1"/>
                  </a:solidFill>
                  <a:latin typeface="Agency FB" panose="020B0503020202020204" pitchFamily="34" charset="0"/>
                </a:endParaRPr>
              </a:p>
            </p:txBody>
          </p:sp>
        </p:grpSp>
        <p:grpSp>
          <p:nvGrpSpPr>
            <p:cNvPr id="16" name="Group 90"/>
            <p:cNvGrpSpPr/>
            <p:nvPr/>
          </p:nvGrpSpPr>
          <p:grpSpPr>
            <a:xfrm>
              <a:off x="1395242" y="3992111"/>
              <a:ext cx="709183" cy="693871"/>
              <a:chOff x="1417981" y="5336290"/>
              <a:chExt cx="709183" cy="693871"/>
            </a:xfrm>
          </p:grpSpPr>
          <p:sp>
            <p:nvSpPr>
              <p:cNvPr id="17" name="Oval 91"/>
              <p:cNvSpPr/>
              <p:nvPr/>
            </p:nvSpPr>
            <p:spPr>
              <a:xfrm>
                <a:off x="1433293" y="5336290"/>
                <a:ext cx="693871" cy="693871"/>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18" name="TextBox 92"/>
              <p:cNvSpPr txBox="1"/>
              <p:nvPr/>
            </p:nvSpPr>
            <p:spPr>
              <a:xfrm>
                <a:off x="1417981" y="5498670"/>
                <a:ext cx="697627" cy="369332"/>
              </a:xfrm>
              <a:prstGeom prst="rect">
                <a:avLst/>
              </a:prstGeom>
              <a:noFill/>
            </p:spPr>
            <p:txBody>
              <a:bodyPr wrap="none">
                <a:noAutofit/>
              </a:bodyPr>
              <a:lstStyle/>
              <a:p>
                <a:pPr algn="ctr"/>
                <a:r>
                  <a:rPr lang="en-US" altLang="zh-CN" sz="2000" dirty="0" smtClean="0">
                    <a:solidFill>
                      <a:schemeClr val="bg1"/>
                    </a:solidFill>
                    <a:latin typeface="Agency FB" panose="020B0503020202020204" pitchFamily="34" charset="0"/>
                  </a:rPr>
                  <a:t>2015</a:t>
                </a:r>
                <a:endParaRPr lang="en-US" altLang="zh-CN" sz="2000" dirty="0">
                  <a:solidFill>
                    <a:schemeClr val="bg1"/>
                  </a:solidFill>
                  <a:latin typeface="Agency FB" panose="020B0503020202020204" pitchFamily="34" charset="0"/>
                </a:endParaRPr>
              </a:p>
            </p:txBody>
          </p:sp>
        </p:grpSp>
      </p:grpSp>
      <p:sp>
        <p:nvSpPr>
          <p:cNvPr id="51" name="TextBox 10"/>
          <p:cNvSpPr txBox="1">
            <a:spLocks noChangeArrowheads="1"/>
          </p:cNvSpPr>
          <p:nvPr/>
        </p:nvSpPr>
        <p:spPr bwMode="auto">
          <a:xfrm>
            <a:off x="398440" y="2924340"/>
            <a:ext cx="2718097"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30000"/>
              </a:lnSpc>
              <a:buNone/>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此处添加详细文本描述，建议与标题相关并符合整体语言风格，语言描述尽量</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rPr>
              <a:t>……</a:t>
            </a:r>
          </a:p>
        </p:txBody>
      </p:sp>
      <p:sp>
        <p:nvSpPr>
          <p:cNvPr id="52" name="TextBox 10"/>
          <p:cNvSpPr txBox="1">
            <a:spLocks noChangeArrowheads="1"/>
          </p:cNvSpPr>
          <p:nvPr/>
        </p:nvSpPr>
        <p:spPr bwMode="auto">
          <a:xfrm>
            <a:off x="1849537" y="5601394"/>
            <a:ext cx="2718097"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30000"/>
              </a:lnSpc>
              <a:buNone/>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此处添加详细文本描述，建议与标题相关并符合整体语言风格，语言描述尽量</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rPr>
              <a:t>……</a:t>
            </a:r>
          </a:p>
        </p:txBody>
      </p:sp>
      <p:sp>
        <p:nvSpPr>
          <p:cNvPr id="53" name="TextBox 10"/>
          <p:cNvSpPr txBox="1">
            <a:spLocks noChangeArrowheads="1"/>
          </p:cNvSpPr>
          <p:nvPr/>
        </p:nvSpPr>
        <p:spPr bwMode="auto">
          <a:xfrm>
            <a:off x="5685452" y="4219259"/>
            <a:ext cx="2718097"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30000"/>
              </a:lnSpc>
              <a:buNone/>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此处添加详细文本描述，建议与标题相关并符合整体语言风格，语言描述尽量</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rPr>
              <a:t>……</a:t>
            </a:r>
          </a:p>
        </p:txBody>
      </p:sp>
      <p:sp>
        <p:nvSpPr>
          <p:cNvPr id="54" name="TextBox 10"/>
          <p:cNvSpPr txBox="1">
            <a:spLocks noChangeArrowheads="1"/>
          </p:cNvSpPr>
          <p:nvPr/>
        </p:nvSpPr>
        <p:spPr bwMode="auto">
          <a:xfrm>
            <a:off x="3755020" y="1991777"/>
            <a:ext cx="2718097"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30000"/>
              </a:lnSpc>
              <a:buNone/>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此处添加详细文本描述，建议与标题相关并符合整体语言风格，语言描述尽量</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rPr>
              <a:t>……</a:t>
            </a:r>
          </a:p>
        </p:txBody>
      </p:sp>
    </p:spTree>
    <p:extLst>
      <p:ext uri="{BB962C8B-B14F-4D97-AF65-F5344CB8AC3E}">
        <p14:creationId xmlns:p14="http://schemas.microsoft.com/office/powerpoint/2010/main" val="3810046492"/>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22" presetClass="entr" presetSubtype="2"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1000"/>
                                        <p:tgtEl>
                                          <p:spTgt spid="11"/>
                                        </p:tgtEl>
                                      </p:cBhvr>
                                    </p:animEffect>
                                  </p:childTnLst>
                                </p:cTn>
                              </p:par>
                            </p:childTnLst>
                          </p:cTn>
                        </p:par>
                        <p:par>
                          <p:cTn id="23" fill="hold">
                            <p:stCondLst>
                              <p:cond delay="2700"/>
                            </p:stCondLst>
                            <p:childTnLst>
                              <p:par>
                                <p:cTn id="24" presetID="18" presetClass="entr" presetSubtype="6" fill="hold" grpId="0" nodeType="after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strips(downRight)">
                                      <p:cBhvr>
                                        <p:cTn id="26" dur="500"/>
                                        <p:tgtEl>
                                          <p:spTgt spid="5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strips(downRight)">
                                      <p:cBhvr>
                                        <p:cTn id="29" dur="500"/>
                                        <p:tgtEl>
                                          <p:spTgt spid="52"/>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strips(downRight)">
                                      <p:cBhvr>
                                        <p:cTn id="32" dur="500"/>
                                        <p:tgtEl>
                                          <p:spTgt spid="54"/>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strips(downRight)">
                                      <p:cBhvr>
                                        <p:cTn id="3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1" grpId="0"/>
      <p:bldP spid="52" grpId="0"/>
      <p:bldP spid="53" grpId="0"/>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三、此处添加标题文字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Group 19"/>
          <p:cNvGrpSpPr>
            <a:grpSpLocks/>
          </p:cNvGrpSpPr>
          <p:nvPr/>
        </p:nvGrpSpPr>
        <p:grpSpPr bwMode="auto">
          <a:xfrm>
            <a:off x="1812925" y="3425825"/>
            <a:ext cx="9159875" cy="1377950"/>
            <a:chOff x="3048000" y="2968487"/>
            <a:chExt cx="7222435" cy="1378226"/>
          </a:xfrm>
        </p:grpSpPr>
        <p:sp>
          <p:nvSpPr>
            <p:cNvPr id="12" name="Arc 15"/>
            <p:cNvSpPr/>
            <p:nvPr/>
          </p:nvSpPr>
          <p:spPr>
            <a:xfrm>
              <a:off x="8892290" y="2968487"/>
              <a:ext cx="1378145" cy="1378226"/>
            </a:xfrm>
            <a:prstGeom prst="arc">
              <a:avLst>
                <a:gd name="adj1" fmla="val 16200000"/>
                <a:gd name="adj2" fmla="val 5406913"/>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cs typeface="+mn-ea"/>
                <a:sym typeface="+mn-lt"/>
              </a:endParaRPr>
            </a:p>
          </p:txBody>
        </p:sp>
        <p:cxnSp>
          <p:nvCxnSpPr>
            <p:cNvPr id="13" name="Straight Connector 16"/>
            <p:cNvCxnSpPr/>
            <p:nvPr/>
          </p:nvCxnSpPr>
          <p:spPr>
            <a:xfrm>
              <a:off x="3048000" y="4346713"/>
              <a:ext cx="6532737" cy="0"/>
            </a:xfrm>
            <a:prstGeom prst="line">
              <a:avLst/>
            </a:prstGeom>
            <a:ln w="76200">
              <a:solidFill>
                <a:schemeClr val="bg2">
                  <a:lumMod val="9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8"/>
            <p:cNvCxnSpPr/>
            <p:nvPr/>
          </p:nvCxnSpPr>
          <p:spPr>
            <a:xfrm>
              <a:off x="3048000" y="2968487"/>
              <a:ext cx="6532737" cy="0"/>
            </a:xfrm>
            <a:prstGeom prst="line">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
          <p:cNvGrpSpPr>
            <a:grpSpLocks/>
          </p:cNvGrpSpPr>
          <p:nvPr/>
        </p:nvGrpSpPr>
        <p:grpSpPr bwMode="auto">
          <a:xfrm>
            <a:off x="2057400" y="1997075"/>
            <a:ext cx="2157413" cy="1746250"/>
            <a:chOff x="2057400" y="1997517"/>
            <a:chExt cx="2157895" cy="1745670"/>
          </a:xfrm>
        </p:grpSpPr>
        <p:sp>
          <p:nvSpPr>
            <p:cNvPr id="16" name="Chevron 21"/>
            <p:cNvSpPr/>
            <p:nvPr/>
          </p:nvSpPr>
          <p:spPr>
            <a:xfrm>
              <a:off x="2057400" y="3108398"/>
              <a:ext cx="1918128" cy="634789"/>
            </a:xfrm>
            <a:prstGeom prst="chevron">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17" name="TextBox 26"/>
            <p:cNvSpPr txBox="1"/>
            <p:nvPr/>
          </p:nvSpPr>
          <p:spPr>
            <a:xfrm>
              <a:off x="2057400" y="1997517"/>
              <a:ext cx="2157895" cy="789250"/>
            </a:xfrm>
            <a:prstGeom prst="rect">
              <a:avLst/>
            </a:prstGeom>
            <a:noFill/>
          </p:spPr>
          <p:txBody>
            <a:bodyPr>
              <a:spAutoFit/>
            </a:bodyPr>
            <a:lstStyle/>
            <a:p>
              <a:pPr algn="ctr">
                <a:lnSpc>
                  <a:spcPct val="130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18" name="TextBox 27"/>
            <p:cNvSpPr txBox="1">
              <a:spLocks noChangeArrowheads="1"/>
            </p:cNvSpPr>
            <p:nvPr/>
          </p:nvSpPr>
          <p:spPr bwMode="auto">
            <a:xfrm>
              <a:off x="2426111" y="3238346"/>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a:solidFill>
                    <a:schemeClr val="bg1"/>
                  </a:solidFill>
                  <a:latin typeface="+mn-lt"/>
                  <a:cs typeface="+mn-ea"/>
                  <a:sym typeface="+mn-lt"/>
                </a:rPr>
                <a:t>STEP 1</a:t>
              </a:r>
            </a:p>
          </p:txBody>
        </p:sp>
      </p:grpSp>
      <p:grpSp>
        <p:nvGrpSpPr>
          <p:cNvPr id="19" name="Group 2"/>
          <p:cNvGrpSpPr>
            <a:grpSpLocks/>
          </p:cNvGrpSpPr>
          <p:nvPr/>
        </p:nvGrpSpPr>
        <p:grpSpPr bwMode="auto">
          <a:xfrm>
            <a:off x="5089525" y="1997075"/>
            <a:ext cx="2157413" cy="1746250"/>
            <a:chOff x="5089110" y="1997517"/>
            <a:chExt cx="2157895" cy="1745670"/>
          </a:xfrm>
        </p:grpSpPr>
        <p:sp>
          <p:nvSpPr>
            <p:cNvPr id="20" name="Chevron 23"/>
            <p:cNvSpPr/>
            <p:nvPr/>
          </p:nvSpPr>
          <p:spPr>
            <a:xfrm>
              <a:off x="5089110" y="3108398"/>
              <a:ext cx="1918128" cy="634789"/>
            </a:xfrm>
            <a:prstGeom prst="chevron">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21" name="TextBox 28"/>
            <p:cNvSpPr txBox="1"/>
            <p:nvPr/>
          </p:nvSpPr>
          <p:spPr>
            <a:xfrm>
              <a:off x="5089110" y="1997517"/>
              <a:ext cx="2157895" cy="812260"/>
            </a:xfrm>
            <a:prstGeom prst="rect">
              <a:avLst/>
            </a:prstGeom>
            <a:noFill/>
          </p:spPr>
          <p:txBody>
            <a:bodyPr>
              <a:spAutoFit/>
            </a:bodyPr>
            <a:lstStyle/>
            <a:p>
              <a:pPr algn="ctr">
                <a:lnSpc>
                  <a:spcPct val="130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2" name="TextBox 30"/>
            <p:cNvSpPr txBox="1">
              <a:spLocks noChangeArrowheads="1"/>
            </p:cNvSpPr>
            <p:nvPr/>
          </p:nvSpPr>
          <p:spPr bwMode="auto">
            <a:xfrm>
              <a:off x="5461676" y="3238346"/>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a:solidFill>
                    <a:schemeClr val="bg1"/>
                  </a:solidFill>
                  <a:latin typeface="+mn-lt"/>
                  <a:cs typeface="+mn-ea"/>
                  <a:sym typeface="+mn-lt"/>
                </a:rPr>
                <a:t>STEP 2</a:t>
              </a:r>
            </a:p>
          </p:txBody>
        </p:sp>
      </p:grpSp>
      <p:grpSp>
        <p:nvGrpSpPr>
          <p:cNvPr id="23" name="Group 5"/>
          <p:cNvGrpSpPr>
            <a:grpSpLocks/>
          </p:cNvGrpSpPr>
          <p:nvPr/>
        </p:nvGrpSpPr>
        <p:grpSpPr bwMode="auto">
          <a:xfrm>
            <a:off x="8120063" y="1997075"/>
            <a:ext cx="2159000" cy="1746250"/>
            <a:chOff x="8120819" y="1997517"/>
            <a:chExt cx="2157895" cy="1745670"/>
          </a:xfrm>
        </p:grpSpPr>
        <p:sp>
          <p:nvSpPr>
            <p:cNvPr id="24" name="Chevron 22"/>
            <p:cNvSpPr/>
            <p:nvPr/>
          </p:nvSpPr>
          <p:spPr>
            <a:xfrm>
              <a:off x="8120819" y="3108398"/>
              <a:ext cx="1918305" cy="634789"/>
            </a:xfrm>
            <a:prstGeom prst="chevron">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25" name="TextBox 29"/>
            <p:cNvSpPr txBox="1"/>
            <p:nvPr/>
          </p:nvSpPr>
          <p:spPr>
            <a:xfrm>
              <a:off x="8120819" y="1997517"/>
              <a:ext cx="2157895" cy="812260"/>
            </a:xfrm>
            <a:prstGeom prst="rect">
              <a:avLst/>
            </a:prstGeom>
            <a:noFill/>
          </p:spPr>
          <p:txBody>
            <a:bodyPr>
              <a:spAutoFit/>
            </a:bodyPr>
            <a:lstStyle/>
            <a:p>
              <a:pPr algn="ctr">
                <a:lnSpc>
                  <a:spcPct val="130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6" name="TextBox 31"/>
            <p:cNvSpPr txBox="1">
              <a:spLocks noChangeArrowheads="1"/>
            </p:cNvSpPr>
            <p:nvPr/>
          </p:nvSpPr>
          <p:spPr bwMode="auto">
            <a:xfrm>
              <a:off x="8462910" y="3238346"/>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a:solidFill>
                    <a:schemeClr val="bg1"/>
                  </a:solidFill>
                  <a:latin typeface="+mn-lt"/>
                  <a:cs typeface="+mn-ea"/>
                  <a:sym typeface="+mn-lt"/>
                </a:rPr>
                <a:t>STEP 3</a:t>
              </a:r>
            </a:p>
          </p:txBody>
        </p:sp>
      </p:grpSp>
      <p:grpSp>
        <p:nvGrpSpPr>
          <p:cNvPr id="27" name="Group 6"/>
          <p:cNvGrpSpPr>
            <a:grpSpLocks/>
          </p:cNvGrpSpPr>
          <p:nvPr/>
        </p:nvGrpSpPr>
        <p:grpSpPr bwMode="auto">
          <a:xfrm>
            <a:off x="3471863" y="4481515"/>
            <a:ext cx="2416175" cy="1636443"/>
            <a:chOff x="3471738" y="4481236"/>
            <a:chExt cx="2415943" cy="1636756"/>
          </a:xfrm>
        </p:grpSpPr>
        <p:sp>
          <p:nvSpPr>
            <p:cNvPr id="28" name="Chevron 24"/>
            <p:cNvSpPr/>
            <p:nvPr/>
          </p:nvSpPr>
          <p:spPr>
            <a:xfrm flipH="1">
              <a:off x="3471738" y="4481236"/>
              <a:ext cx="1917516" cy="635122"/>
            </a:xfrm>
            <a:prstGeom prst="chevron">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29" name="TextBox 32"/>
            <p:cNvSpPr txBox="1">
              <a:spLocks noChangeArrowheads="1"/>
            </p:cNvSpPr>
            <p:nvPr/>
          </p:nvSpPr>
          <p:spPr bwMode="auto">
            <a:xfrm>
              <a:off x="3586610" y="4614069"/>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a:solidFill>
                    <a:schemeClr val="bg1"/>
                  </a:solidFill>
                  <a:latin typeface="+mn-lt"/>
                  <a:cs typeface="+mn-ea"/>
                  <a:sym typeface="+mn-lt"/>
                </a:rPr>
                <a:t>STEP 5</a:t>
              </a:r>
            </a:p>
          </p:txBody>
        </p:sp>
        <p:sp>
          <p:nvSpPr>
            <p:cNvPr id="30" name="TextBox 34"/>
            <p:cNvSpPr txBox="1"/>
            <p:nvPr/>
          </p:nvSpPr>
          <p:spPr>
            <a:xfrm>
              <a:off x="3730475" y="5305306"/>
              <a:ext cx="2157206" cy="812686"/>
            </a:xfrm>
            <a:prstGeom prst="rect">
              <a:avLst/>
            </a:prstGeom>
            <a:noFill/>
          </p:spPr>
          <p:txBody>
            <a:bodyPr>
              <a:spAutoFit/>
            </a:bodyPr>
            <a:lstStyle/>
            <a:p>
              <a:pPr algn="ctr">
                <a:lnSpc>
                  <a:spcPct val="130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grpSp>
      <p:grpSp>
        <p:nvGrpSpPr>
          <p:cNvPr id="31" name="Group 7"/>
          <p:cNvGrpSpPr>
            <a:grpSpLocks/>
          </p:cNvGrpSpPr>
          <p:nvPr/>
        </p:nvGrpSpPr>
        <p:grpSpPr bwMode="auto">
          <a:xfrm>
            <a:off x="6569075" y="4481515"/>
            <a:ext cx="2157413" cy="1636443"/>
            <a:chOff x="6568660" y="4481236"/>
            <a:chExt cx="2157895" cy="1636756"/>
          </a:xfrm>
        </p:grpSpPr>
        <p:sp>
          <p:nvSpPr>
            <p:cNvPr id="32" name="Chevron 25"/>
            <p:cNvSpPr/>
            <p:nvPr/>
          </p:nvSpPr>
          <p:spPr>
            <a:xfrm flipH="1">
              <a:off x="6568660" y="4481236"/>
              <a:ext cx="1918128" cy="635122"/>
            </a:xfrm>
            <a:prstGeom prst="chevron">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33" name="TextBox 33"/>
            <p:cNvSpPr txBox="1">
              <a:spLocks noChangeArrowheads="1"/>
            </p:cNvSpPr>
            <p:nvPr/>
          </p:nvSpPr>
          <p:spPr bwMode="auto">
            <a:xfrm>
              <a:off x="6678243" y="4614069"/>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a:solidFill>
                    <a:schemeClr val="bg1"/>
                  </a:solidFill>
                  <a:latin typeface="+mn-lt"/>
                  <a:cs typeface="+mn-ea"/>
                  <a:sym typeface="+mn-lt"/>
                </a:rPr>
                <a:t>STEP 4</a:t>
              </a:r>
            </a:p>
          </p:txBody>
        </p:sp>
        <p:sp>
          <p:nvSpPr>
            <p:cNvPr id="34" name="TextBox 35"/>
            <p:cNvSpPr txBox="1"/>
            <p:nvPr/>
          </p:nvSpPr>
          <p:spPr>
            <a:xfrm>
              <a:off x="6568660" y="5305306"/>
              <a:ext cx="2157895" cy="812686"/>
            </a:xfrm>
            <a:prstGeom prst="rect">
              <a:avLst/>
            </a:prstGeom>
            <a:noFill/>
          </p:spPr>
          <p:txBody>
            <a:bodyPr>
              <a:spAutoFit/>
            </a:bodyPr>
            <a:lstStyle/>
            <a:p>
              <a:pPr algn="ctr">
                <a:lnSpc>
                  <a:spcPct val="130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grpSp>
    </p:spTree>
    <p:extLst>
      <p:ext uri="{BB962C8B-B14F-4D97-AF65-F5344CB8AC3E}">
        <p14:creationId xmlns:p14="http://schemas.microsoft.com/office/powerpoint/2010/main" val="576329548"/>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2200"/>
                            </p:stCondLst>
                            <p:childTnLst>
                              <p:par>
                                <p:cTn id="25" presetID="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2700"/>
                            </p:stCondLst>
                            <p:childTnLst>
                              <p:par>
                                <p:cTn id="30" presetID="2" presetClass="entr" presetSubtype="8"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0-#ppt_w/2"/>
                                          </p:val>
                                        </p:tav>
                                        <p:tav tm="100000">
                                          <p:val>
                                            <p:strVal val="#ppt_x"/>
                                          </p:val>
                                        </p:tav>
                                      </p:tavLst>
                                    </p:anim>
                                    <p:anim calcmode="lin" valueType="num">
                                      <p:cBhvr additive="base">
                                        <p:cTn id="33" dur="500" fill="hold"/>
                                        <p:tgtEl>
                                          <p:spTgt spid="19"/>
                                        </p:tgtEl>
                                        <p:attrNameLst>
                                          <p:attrName>ppt_y</p:attrName>
                                        </p:attrNameLst>
                                      </p:cBhvr>
                                      <p:tavLst>
                                        <p:tav tm="0">
                                          <p:val>
                                            <p:strVal val="#ppt_y"/>
                                          </p:val>
                                        </p:tav>
                                        <p:tav tm="100000">
                                          <p:val>
                                            <p:strVal val="#ppt_y"/>
                                          </p:val>
                                        </p:tav>
                                      </p:tavLst>
                                    </p:anim>
                                  </p:childTnLst>
                                </p:cTn>
                              </p:par>
                            </p:childTnLst>
                          </p:cTn>
                        </p:par>
                        <p:par>
                          <p:cTn id="34" fill="hold">
                            <p:stCondLst>
                              <p:cond delay="3200"/>
                            </p:stCondLst>
                            <p:childTnLst>
                              <p:par>
                                <p:cTn id="35" presetID="2" presetClass="entr" presetSubtype="8"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0-#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par>
                          <p:cTn id="39" fill="hold">
                            <p:stCondLst>
                              <p:cond delay="3700"/>
                            </p:stCondLst>
                            <p:childTnLst>
                              <p:par>
                                <p:cTn id="40" presetID="2" presetClass="entr" presetSubtype="2"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1+#ppt_w/2"/>
                                          </p:val>
                                        </p:tav>
                                        <p:tav tm="100000">
                                          <p:val>
                                            <p:strVal val="#ppt_x"/>
                                          </p:val>
                                        </p:tav>
                                      </p:tavLst>
                                    </p:anim>
                                    <p:anim calcmode="lin" valueType="num">
                                      <p:cBhvr additive="base">
                                        <p:cTn id="43" dur="500" fill="hold"/>
                                        <p:tgtEl>
                                          <p:spTgt spid="27"/>
                                        </p:tgtEl>
                                        <p:attrNameLst>
                                          <p:attrName>ppt_y</p:attrName>
                                        </p:attrNameLst>
                                      </p:cBhvr>
                                      <p:tavLst>
                                        <p:tav tm="0">
                                          <p:val>
                                            <p:strVal val="#ppt_y"/>
                                          </p:val>
                                        </p:tav>
                                        <p:tav tm="100000">
                                          <p:val>
                                            <p:strVal val="#ppt_y"/>
                                          </p:val>
                                        </p:tav>
                                      </p:tavLst>
                                    </p:anim>
                                  </p:childTnLst>
                                </p:cTn>
                              </p:par>
                            </p:childTnLst>
                          </p:cTn>
                        </p:par>
                        <p:par>
                          <p:cTn id="44" fill="hold">
                            <p:stCondLst>
                              <p:cond delay="4200"/>
                            </p:stCondLst>
                            <p:childTnLst>
                              <p:par>
                                <p:cTn id="45" presetID="2" presetClass="entr" presetSubtype="2"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1+#ppt_w/2"/>
                                          </p:val>
                                        </p:tav>
                                        <p:tav tm="100000">
                                          <p:val>
                                            <p:strVal val="#ppt_x"/>
                                          </p:val>
                                        </p:tav>
                                      </p:tavLst>
                                    </p:anim>
                                    <p:anim calcmode="lin" valueType="num">
                                      <p:cBhvr additive="base">
                                        <p:cTn id="4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三、此处添加标题文字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组合 10"/>
          <p:cNvGrpSpPr/>
          <p:nvPr/>
        </p:nvGrpSpPr>
        <p:grpSpPr>
          <a:xfrm>
            <a:off x="5715716" y="2295392"/>
            <a:ext cx="3567876" cy="863822"/>
            <a:chOff x="5715716" y="2295392"/>
            <a:chExt cx="3567876" cy="863822"/>
          </a:xfrm>
        </p:grpSpPr>
        <p:sp>
          <p:nvSpPr>
            <p:cNvPr id="12" name="Pentagon 6"/>
            <p:cNvSpPr/>
            <p:nvPr/>
          </p:nvSpPr>
          <p:spPr>
            <a:xfrm>
              <a:off x="5715716" y="2295392"/>
              <a:ext cx="3567876" cy="863822"/>
            </a:xfrm>
            <a:prstGeom prst="homePlate">
              <a:avLst>
                <a:gd name="adj" fmla="val 30543"/>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迷你简菱心" panose="02010609000101010101" pitchFamily="49" charset="-122"/>
                <a:ea typeface="迷你简菱心" panose="02010609000101010101" pitchFamily="49" charset="-122"/>
              </a:endParaRPr>
            </a:p>
          </p:txBody>
        </p:sp>
        <p:sp>
          <p:nvSpPr>
            <p:cNvPr id="13" name="TextBox 11"/>
            <p:cNvSpPr txBox="1"/>
            <p:nvPr/>
          </p:nvSpPr>
          <p:spPr>
            <a:xfrm>
              <a:off x="7025448" y="2534149"/>
              <a:ext cx="1569660" cy="369332"/>
            </a:xfrm>
            <a:prstGeom prst="rect">
              <a:avLst/>
            </a:prstGeom>
            <a:noFill/>
          </p:spPr>
          <p:txBody>
            <a:bodyPr wrap="none" rtlCol="0">
              <a:spAutoFit/>
            </a:bodyPr>
            <a:lstStyle/>
            <a:p>
              <a:r>
                <a:rPr lang="zh-CN" altLang="en-US" dirty="0" smtClean="0">
                  <a:solidFill>
                    <a:schemeClr val="bg1"/>
                  </a:solidFill>
                  <a:latin typeface="迷你简菱心" panose="02010609000101010101" pitchFamily="49" charset="-122"/>
                  <a:ea typeface="迷你简菱心" panose="02010609000101010101" pitchFamily="49" charset="-122"/>
                </a:rPr>
                <a:t>此处添加标题</a:t>
              </a:r>
              <a:endParaRPr lang="en-GB" altLang="zh-CN" dirty="0">
                <a:solidFill>
                  <a:schemeClr val="bg1"/>
                </a:solidFill>
                <a:latin typeface="迷你简菱心" panose="02010609000101010101" pitchFamily="49" charset="-122"/>
                <a:ea typeface="迷你简菱心" panose="02010609000101010101" pitchFamily="49" charset="-122"/>
              </a:endParaRPr>
            </a:p>
          </p:txBody>
        </p:sp>
      </p:grpSp>
      <p:grpSp>
        <p:nvGrpSpPr>
          <p:cNvPr id="14" name="组合 13"/>
          <p:cNvGrpSpPr/>
          <p:nvPr/>
        </p:nvGrpSpPr>
        <p:grpSpPr>
          <a:xfrm>
            <a:off x="5715716" y="3159214"/>
            <a:ext cx="3567876" cy="863822"/>
            <a:chOff x="5715716" y="3159214"/>
            <a:chExt cx="3567876" cy="863822"/>
          </a:xfrm>
        </p:grpSpPr>
        <p:sp>
          <p:nvSpPr>
            <p:cNvPr id="15" name="Pentagon 7"/>
            <p:cNvSpPr/>
            <p:nvPr/>
          </p:nvSpPr>
          <p:spPr>
            <a:xfrm>
              <a:off x="5715716" y="3159214"/>
              <a:ext cx="3567876" cy="863822"/>
            </a:xfrm>
            <a:prstGeom prst="homePlate">
              <a:avLst>
                <a:gd name="adj" fmla="val 30543"/>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迷你简菱心" panose="02010609000101010101" pitchFamily="49" charset="-122"/>
                <a:ea typeface="迷你简菱心" panose="02010609000101010101" pitchFamily="49" charset="-122"/>
              </a:endParaRPr>
            </a:p>
          </p:txBody>
        </p:sp>
        <p:sp>
          <p:nvSpPr>
            <p:cNvPr id="16" name="TextBox 12"/>
            <p:cNvSpPr txBox="1"/>
            <p:nvPr/>
          </p:nvSpPr>
          <p:spPr>
            <a:xfrm>
              <a:off x="7020639" y="3406459"/>
              <a:ext cx="1579278" cy="369332"/>
            </a:xfrm>
            <a:prstGeom prst="rect">
              <a:avLst/>
            </a:prstGeom>
            <a:noFill/>
          </p:spPr>
          <p:txBody>
            <a:bodyPr wrap="none" rtlCol="0">
              <a:spAutoFit/>
            </a:bodyPr>
            <a:lstStyle/>
            <a:p>
              <a:r>
                <a:rPr lang="zh-CN" altLang="en-US" dirty="0" smtClean="0">
                  <a:solidFill>
                    <a:schemeClr val="bg1"/>
                  </a:solidFill>
                  <a:latin typeface="迷你简菱心" panose="02010609000101010101" pitchFamily="49" charset="-122"/>
                  <a:ea typeface="迷你简菱心" panose="02010609000101010101" pitchFamily="49" charset="-122"/>
                </a:rPr>
                <a:t>此处添加标题</a:t>
              </a:r>
              <a:endParaRPr lang="en-GB" dirty="0">
                <a:solidFill>
                  <a:schemeClr val="bg1"/>
                </a:solidFill>
                <a:latin typeface="迷你简菱心" panose="02010609000101010101" pitchFamily="49" charset="-122"/>
                <a:ea typeface="迷你简菱心" panose="02010609000101010101" pitchFamily="49" charset="-122"/>
              </a:endParaRPr>
            </a:p>
          </p:txBody>
        </p:sp>
      </p:grpSp>
      <p:grpSp>
        <p:nvGrpSpPr>
          <p:cNvPr id="17" name="组合 16"/>
          <p:cNvGrpSpPr/>
          <p:nvPr/>
        </p:nvGrpSpPr>
        <p:grpSpPr>
          <a:xfrm>
            <a:off x="5715716" y="4023036"/>
            <a:ext cx="3567876" cy="863822"/>
            <a:chOff x="5715716" y="4023036"/>
            <a:chExt cx="3567876" cy="863822"/>
          </a:xfrm>
        </p:grpSpPr>
        <p:sp>
          <p:nvSpPr>
            <p:cNvPr id="18" name="Pentagon 8"/>
            <p:cNvSpPr/>
            <p:nvPr/>
          </p:nvSpPr>
          <p:spPr>
            <a:xfrm>
              <a:off x="5715716" y="4023036"/>
              <a:ext cx="3567876" cy="863822"/>
            </a:xfrm>
            <a:prstGeom prst="homePlate">
              <a:avLst>
                <a:gd name="adj" fmla="val 30543"/>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迷你简菱心" panose="02010609000101010101" pitchFamily="49" charset="-122"/>
                <a:ea typeface="迷你简菱心" panose="02010609000101010101" pitchFamily="49" charset="-122"/>
              </a:endParaRPr>
            </a:p>
          </p:txBody>
        </p:sp>
        <p:sp>
          <p:nvSpPr>
            <p:cNvPr id="19" name="TextBox 13"/>
            <p:cNvSpPr txBox="1"/>
            <p:nvPr/>
          </p:nvSpPr>
          <p:spPr>
            <a:xfrm>
              <a:off x="7025448" y="4270281"/>
              <a:ext cx="1569660" cy="369332"/>
            </a:xfrm>
            <a:prstGeom prst="rect">
              <a:avLst/>
            </a:prstGeom>
            <a:noFill/>
          </p:spPr>
          <p:txBody>
            <a:bodyPr wrap="none" rtlCol="0">
              <a:spAutoFit/>
            </a:bodyPr>
            <a:lstStyle/>
            <a:p>
              <a:r>
                <a:rPr lang="zh-CN" altLang="en-US" dirty="0" smtClean="0">
                  <a:solidFill>
                    <a:schemeClr val="bg1"/>
                  </a:solidFill>
                  <a:latin typeface="迷你简菱心" panose="02010609000101010101" pitchFamily="49" charset="-122"/>
                  <a:ea typeface="迷你简菱心" panose="02010609000101010101" pitchFamily="49" charset="-122"/>
                </a:rPr>
                <a:t>此处添加标题</a:t>
              </a:r>
              <a:endParaRPr lang="en-GB" altLang="zh-CN" dirty="0">
                <a:solidFill>
                  <a:schemeClr val="bg1"/>
                </a:solidFill>
                <a:latin typeface="迷你简菱心" panose="02010609000101010101" pitchFamily="49" charset="-122"/>
                <a:ea typeface="迷你简菱心" panose="02010609000101010101" pitchFamily="49" charset="-122"/>
              </a:endParaRPr>
            </a:p>
          </p:txBody>
        </p:sp>
      </p:grpSp>
      <p:grpSp>
        <p:nvGrpSpPr>
          <p:cNvPr id="20" name="组合 19"/>
          <p:cNvGrpSpPr/>
          <p:nvPr/>
        </p:nvGrpSpPr>
        <p:grpSpPr>
          <a:xfrm>
            <a:off x="5715716" y="4886857"/>
            <a:ext cx="3567876" cy="863822"/>
            <a:chOff x="5715716" y="4886857"/>
            <a:chExt cx="3567876" cy="863822"/>
          </a:xfrm>
        </p:grpSpPr>
        <p:sp>
          <p:nvSpPr>
            <p:cNvPr id="21" name="Pentagon 9"/>
            <p:cNvSpPr/>
            <p:nvPr/>
          </p:nvSpPr>
          <p:spPr>
            <a:xfrm>
              <a:off x="5715716" y="4886857"/>
              <a:ext cx="3567876" cy="863822"/>
            </a:xfrm>
            <a:prstGeom prst="homePlate">
              <a:avLst>
                <a:gd name="adj" fmla="val 30543"/>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迷你简菱心" panose="02010609000101010101" pitchFamily="49" charset="-122"/>
                <a:ea typeface="迷你简菱心" panose="02010609000101010101" pitchFamily="49" charset="-122"/>
              </a:endParaRPr>
            </a:p>
          </p:txBody>
        </p:sp>
        <p:sp>
          <p:nvSpPr>
            <p:cNvPr id="22" name="TextBox 15"/>
            <p:cNvSpPr txBox="1"/>
            <p:nvPr/>
          </p:nvSpPr>
          <p:spPr>
            <a:xfrm>
              <a:off x="7030257" y="5128946"/>
              <a:ext cx="1569660" cy="369332"/>
            </a:xfrm>
            <a:prstGeom prst="rect">
              <a:avLst/>
            </a:prstGeom>
            <a:noFill/>
          </p:spPr>
          <p:txBody>
            <a:bodyPr wrap="none" rtlCol="0">
              <a:spAutoFit/>
            </a:bodyPr>
            <a:lstStyle/>
            <a:p>
              <a:r>
                <a:rPr lang="zh-CN" altLang="en-US" dirty="0" smtClean="0">
                  <a:solidFill>
                    <a:schemeClr val="bg1"/>
                  </a:solidFill>
                  <a:latin typeface="迷你简菱心" panose="02010609000101010101" pitchFamily="49" charset="-122"/>
                  <a:ea typeface="迷你简菱心" panose="02010609000101010101" pitchFamily="49" charset="-122"/>
                </a:rPr>
                <a:t>此处添加标题</a:t>
              </a:r>
              <a:endParaRPr lang="en-GB" altLang="zh-CN" dirty="0">
                <a:solidFill>
                  <a:schemeClr val="bg1"/>
                </a:solidFill>
                <a:latin typeface="迷你简菱心" panose="02010609000101010101" pitchFamily="49" charset="-122"/>
                <a:ea typeface="迷你简菱心" panose="02010609000101010101" pitchFamily="49" charset="-122"/>
              </a:endParaRPr>
            </a:p>
          </p:txBody>
        </p:sp>
      </p:grpSp>
      <p:sp>
        <p:nvSpPr>
          <p:cNvPr id="23" name="TextBox 16"/>
          <p:cNvSpPr txBox="1"/>
          <p:nvPr/>
        </p:nvSpPr>
        <p:spPr>
          <a:xfrm>
            <a:off x="9467864" y="2465693"/>
            <a:ext cx="694421" cy="523220"/>
          </a:xfrm>
          <a:prstGeom prst="rect">
            <a:avLst/>
          </a:prstGeom>
          <a:noFill/>
        </p:spPr>
        <p:txBody>
          <a:bodyPr wrap="none" rtlCol="0">
            <a:spAutoFit/>
          </a:bodyPr>
          <a:lstStyle/>
          <a:p>
            <a:r>
              <a:rPr lang="en-US" sz="2800" smtClean="0">
                <a:solidFill>
                  <a:srgbClr val="09213D"/>
                </a:solidFill>
                <a:latin typeface="Agency FB" panose="020B0503020202020204" pitchFamily="34" charset="0"/>
              </a:rPr>
              <a:t>72%</a:t>
            </a:r>
            <a:endParaRPr lang="en-GB" sz="2800">
              <a:solidFill>
                <a:srgbClr val="09213D"/>
              </a:solidFill>
              <a:latin typeface="Agency FB" panose="020B0503020202020204" pitchFamily="34" charset="0"/>
            </a:endParaRPr>
          </a:p>
        </p:txBody>
      </p:sp>
      <p:sp>
        <p:nvSpPr>
          <p:cNvPr id="24" name="TextBox 17"/>
          <p:cNvSpPr txBox="1"/>
          <p:nvPr/>
        </p:nvSpPr>
        <p:spPr>
          <a:xfrm>
            <a:off x="9467864" y="3324669"/>
            <a:ext cx="720069" cy="523220"/>
          </a:xfrm>
          <a:prstGeom prst="rect">
            <a:avLst/>
          </a:prstGeom>
          <a:noFill/>
        </p:spPr>
        <p:txBody>
          <a:bodyPr wrap="none" rtlCol="0">
            <a:spAutoFit/>
          </a:bodyPr>
          <a:lstStyle/>
          <a:p>
            <a:r>
              <a:rPr lang="en-US" altLang="zh-CN" sz="2800" dirty="0" smtClean="0">
                <a:solidFill>
                  <a:srgbClr val="09213D"/>
                </a:solidFill>
                <a:latin typeface="Agency FB" panose="020B0503020202020204" pitchFamily="34" charset="0"/>
              </a:rPr>
              <a:t>28</a:t>
            </a:r>
            <a:r>
              <a:rPr lang="en-US" sz="2800" dirty="0" smtClean="0">
                <a:solidFill>
                  <a:srgbClr val="09213D"/>
                </a:solidFill>
                <a:latin typeface="Agency FB" panose="020B0503020202020204" pitchFamily="34" charset="0"/>
              </a:rPr>
              <a:t>%</a:t>
            </a:r>
            <a:endParaRPr lang="en-GB" sz="2800" dirty="0">
              <a:solidFill>
                <a:srgbClr val="09213D"/>
              </a:solidFill>
              <a:latin typeface="Agency FB" panose="020B0503020202020204" pitchFamily="34" charset="0"/>
            </a:endParaRPr>
          </a:p>
        </p:txBody>
      </p:sp>
      <p:sp>
        <p:nvSpPr>
          <p:cNvPr id="25" name="TextBox 18"/>
          <p:cNvSpPr txBox="1"/>
          <p:nvPr/>
        </p:nvSpPr>
        <p:spPr>
          <a:xfrm>
            <a:off x="9467864" y="4193337"/>
            <a:ext cx="710451" cy="523220"/>
          </a:xfrm>
          <a:prstGeom prst="rect">
            <a:avLst/>
          </a:prstGeom>
          <a:noFill/>
        </p:spPr>
        <p:txBody>
          <a:bodyPr wrap="none" rtlCol="0">
            <a:spAutoFit/>
          </a:bodyPr>
          <a:lstStyle/>
          <a:p>
            <a:r>
              <a:rPr lang="en-US" altLang="zh-CN" sz="2800" dirty="0" smtClean="0">
                <a:solidFill>
                  <a:srgbClr val="09213D"/>
                </a:solidFill>
                <a:latin typeface="Agency FB" panose="020B0503020202020204" pitchFamily="34" charset="0"/>
              </a:rPr>
              <a:t>45</a:t>
            </a:r>
            <a:r>
              <a:rPr lang="en-US" sz="2800" dirty="0" smtClean="0">
                <a:solidFill>
                  <a:srgbClr val="09213D"/>
                </a:solidFill>
                <a:latin typeface="Agency FB" panose="020B0503020202020204" pitchFamily="34" charset="0"/>
              </a:rPr>
              <a:t>%</a:t>
            </a:r>
            <a:endParaRPr lang="en-GB" sz="2800" dirty="0">
              <a:solidFill>
                <a:srgbClr val="09213D"/>
              </a:solidFill>
              <a:latin typeface="Agency FB" panose="020B0503020202020204" pitchFamily="34" charset="0"/>
            </a:endParaRPr>
          </a:p>
        </p:txBody>
      </p:sp>
      <p:sp>
        <p:nvSpPr>
          <p:cNvPr id="26" name="TextBox 19"/>
          <p:cNvSpPr txBox="1"/>
          <p:nvPr/>
        </p:nvSpPr>
        <p:spPr>
          <a:xfrm>
            <a:off x="9467864" y="5052002"/>
            <a:ext cx="720069" cy="523220"/>
          </a:xfrm>
          <a:prstGeom prst="rect">
            <a:avLst/>
          </a:prstGeom>
          <a:noFill/>
        </p:spPr>
        <p:txBody>
          <a:bodyPr wrap="none" rtlCol="0">
            <a:spAutoFit/>
          </a:bodyPr>
          <a:lstStyle/>
          <a:p>
            <a:r>
              <a:rPr lang="en-US" altLang="zh-CN" sz="2800" dirty="0" smtClean="0">
                <a:solidFill>
                  <a:srgbClr val="09213D"/>
                </a:solidFill>
                <a:latin typeface="Agency FB" panose="020B0503020202020204" pitchFamily="34" charset="0"/>
              </a:rPr>
              <a:t>55</a:t>
            </a:r>
            <a:r>
              <a:rPr lang="en-US" sz="2800" dirty="0" smtClean="0">
                <a:solidFill>
                  <a:srgbClr val="09213D"/>
                </a:solidFill>
                <a:latin typeface="Agency FB" panose="020B0503020202020204" pitchFamily="34" charset="0"/>
              </a:rPr>
              <a:t>%</a:t>
            </a:r>
            <a:endParaRPr lang="en-GB" sz="2800" dirty="0">
              <a:solidFill>
                <a:srgbClr val="09213D"/>
              </a:solidFill>
              <a:latin typeface="Agency FB" panose="020B0503020202020204" pitchFamily="34" charset="0"/>
            </a:endParaRPr>
          </a:p>
        </p:txBody>
      </p:sp>
      <p:sp>
        <p:nvSpPr>
          <p:cNvPr id="27" name="TextBox 10"/>
          <p:cNvSpPr txBox="1"/>
          <p:nvPr/>
        </p:nvSpPr>
        <p:spPr>
          <a:xfrm>
            <a:off x="995634" y="2619581"/>
            <a:ext cx="2044149" cy="369332"/>
          </a:xfrm>
          <a:prstGeom prst="rect">
            <a:avLst/>
          </a:prstGeom>
          <a:noFill/>
        </p:spPr>
        <p:txBody>
          <a:bodyPr wrap="none" rtlCol="0">
            <a:spAutoFit/>
          </a:bodyPr>
          <a:lstStyle/>
          <a:p>
            <a:pPr algn="l"/>
            <a:r>
              <a:rPr lang="en-US" smtClean="0">
                <a:solidFill>
                  <a:srgbClr val="09213D"/>
                </a:solidFill>
                <a:latin typeface="迷你简菱心" panose="02010609000101010101" pitchFamily="49" charset="-122"/>
                <a:ea typeface="迷你简菱心" panose="02010609000101010101" pitchFamily="49" charset="-122"/>
              </a:rPr>
              <a:t>单击此处添加标题</a:t>
            </a:r>
          </a:p>
        </p:txBody>
      </p:sp>
      <p:sp>
        <p:nvSpPr>
          <p:cNvPr id="28" name="Rectangle 14"/>
          <p:cNvSpPr/>
          <p:nvPr/>
        </p:nvSpPr>
        <p:spPr>
          <a:xfrm>
            <a:off x="995633" y="2985534"/>
            <a:ext cx="3311829" cy="2246769"/>
          </a:xfrm>
          <a:prstGeom prst="rect">
            <a:avLst/>
          </a:prstGeom>
        </p:spPr>
        <p:txBody>
          <a:bodyPr wrap="square">
            <a:spAutoFit/>
          </a:bodyPr>
          <a:lstStyle/>
          <a:p>
            <a:pPr algn="just">
              <a:lnSpc>
                <a:spcPct val="125000"/>
              </a:lnSpc>
            </a:pPr>
            <a:r>
              <a:rPr lang="en-GB"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您的内容打在这里，或者通过复制您的文本后，在此框中选择粘贴，并选择只保留文字。您的内容打在这里，或者通过复制您的文本后，在此框中您的内容打在这里，或者通过复制您的文本后，在此框中选择粘贴，并选择只保留文字。您的内容打在这里，或者通过复制您的文本后，在此框中</a:t>
            </a:r>
            <a:endParaRPr lang="en-GB"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grpSp>
        <p:nvGrpSpPr>
          <p:cNvPr id="29" name="组合 28"/>
          <p:cNvGrpSpPr/>
          <p:nvPr/>
        </p:nvGrpSpPr>
        <p:grpSpPr>
          <a:xfrm>
            <a:off x="4576919" y="1854995"/>
            <a:ext cx="2264399" cy="4336083"/>
            <a:chOff x="4576919" y="1854995"/>
            <a:chExt cx="2264399" cy="4336083"/>
          </a:xfrm>
        </p:grpSpPr>
        <p:pic>
          <p:nvPicPr>
            <p:cNvPr id="30" name="图片 2"/>
            <p:cNvPicPr>
              <a:picLocks noChangeAspect="1"/>
            </p:cNvPicPr>
            <p:nvPr/>
          </p:nvPicPr>
          <p:blipFill rotWithShape="1">
            <a:blip r:embed="rId3" cstate="print">
              <a:extLst>
                <a:ext uri="{28A0092B-C50C-407E-A947-70E740481C1C}">
                  <a14:useLocalDpi xmlns:a14="http://schemas.microsoft.com/office/drawing/2010/main" val="0"/>
                </a:ext>
              </a:extLst>
            </a:blip>
            <a:srcRect l="35016" r="16077"/>
            <a:stretch>
              <a:fillRect/>
            </a:stretch>
          </p:blipFill>
          <p:spPr>
            <a:xfrm>
              <a:off x="4576919" y="1854995"/>
              <a:ext cx="2264399" cy="4336083"/>
            </a:xfrm>
            <a:prstGeom prst="rect">
              <a:avLst/>
            </a:prstGeom>
          </p:spPr>
        </p:pic>
        <p:sp>
          <p:nvSpPr>
            <p:cNvPr id="31" name="矩形 30"/>
            <p:cNvSpPr/>
            <p:nvPr/>
          </p:nvSpPr>
          <p:spPr>
            <a:xfrm>
              <a:off x="4775668" y="2295644"/>
              <a:ext cx="1866900" cy="3455035"/>
            </a:xfrm>
            <a:prstGeom prst="rect">
              <a:avLst/>
            </a:prstGeom>
            <a:blipFill dpi="0" rotWithShape="1">
              <a:blip r:embed="rId4"/>
              <a:srcRect/>
              <a:stretch>
                <a:fillRect l="-124126" t="-29177" r="-175866" b="-14899"/>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02043564"/>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42" presetClass="entr" presetSubtype="0"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anim calcmode="lin" valueType="num">
                                      <p:cBhvr>
                                        <p:cTn id="23" dur="500" fill="hold"/>
                                        <p:tgtEl>
                                          <p:spTgt spid="29"/>
                                        </p:tgtEl>
                                        <p:attrNameLst>
                                          <p:attrName>ppt_x</p:attrName>
                                        </p:attrNameLst>
                                      </p:cBhvr>
                                      <p:tavLst>
                                        <p:tav tm="0">
                                          <p:val>
                                            <p:strVal val="#ppt_x"/>
                                          </p:val>
                                        </p:tav>
                                        <p:tav tm="100000">
                                          <p:val>
                                            <p:strVal val="#ppt_x"/>
                                          </p:val>
                                        </p:tav>
                                      </p:tavLst>
                                    </p:anim>
                                    <p:anim calcmode="lin" valueType="num">
                                      <p:cBhvr>
                                        <p:cTn id="24" dur="500" fill="hold"/>
                                        <p:tgtEl>
                                          <p:spTgt spid="29"/>
                                        </p:tgtEl>
                                        <p:attrNameLst>
                                          <p:attrName>ppt_y</p:attrName>
                                        </p:attrNameLst>
                                      </p:cBhvr>
                                      <p:tavLst>
                                        <p:tav tm="0">
                                          <p:val>
                                            <p:strVal val="#ppt_y+.1"/>
                                          </p:val>
                                        </p:tav>
                                        <p:tav tm="100000">
                                          <p:val>
                                            <p:strVal val="#ppt_y"/>
                                          </p:val>
                                        </p:tav>
                                      </p:tavLst>
                                    </p:anim>
                                  </p:childTnLst>
                                </p:cTn>
                              </p:par>
                            </p:childTnLst>
                          </p:cTn>
                        </p:par>
                        <p:par>
                          <p:cTn id="25" fill="hold">
                            <p:stCondLst>
                              <p:cond delay="2200"/>
                            </p:stCondLst>
                            <p:childTnLst>
                              <p:par>
                                <p:cTn id="26" presetID="22"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25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22" presetClass="entr" presetSubtype="8" fill="hold" nodeType="withEffect">
                                  <p:stCondLst>
                                    <p:cond delay="50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nodeType="withEffect">
                                  <p:stCondLst>
                                    <p:cond delay="75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53" presetClass="entr" presetSubtype="16" fill="hold" grpId="0" nodeType="withEffect">
                                  <p:stCondLst>
                                    <p:cond delay="100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par>
                                <p:cTn id="43" presetID="53" presetClass="entr" presetSubtype="16"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animEffect transition="in" filter="fade">
                                      <p:cBhvr>
                                        <p:cTn id="47" dur="500"/>
                                        <p:tgtEl>
                                          <p:spTgt spid="24"/>
                                        </p:tgtEl>
                                      </p:cBhvr>
                                    </p:animEffect>
                                  </p:childTnLst>
                                </p:cTn>
                              </p:par>
                              <p:par>
                                <p:cTn id="48" presetID="53" presetClass="entr" presetSubtype="16" fill="hold" grpId="0" nodeType="withEffect">
                                  <p:stCondLst>
                                    <p:cond delay="100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Effect transition="in" filter="fade">
                                      <p:cBhvr>
                                        <p:cTn id="57" dur="500"/>
                                        <p:tgtEl>
                                          <p:spTgt spid="26"/>
                                        </p:tgtEl>
                                      </p:cBhvr>
                                    </p:animEffect>
                                  </p:childTnLst>
                                </p:cTn>
                              </p:par>
                            </p:childTnLst>
                          </p:cTn>
                        </p:par>
                        <p:par>
                          <p:cTn id="58" fill="hold">
                            <p:stCondLst>
                              <p:cond delay="370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par>
                          <p:cTn id="64" fill="hold">
                            <p:stCondLst>
                              <p:cond delay="4550"/>
                            </p:stCondLst>
                            <p:childTnLst>
                              <p:par>
                                <p:cTn id="65" presetID="22" presetClass="entr" presetSubtype="1"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3" grpId="0"/>
      <p:bldP spid="24" grpId="0"/>
      <p:bldP spid="25" grpId="0"/>
      <p:bldP spid="26"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rot="3021466">
            <a:off x="-2453039" y="448686"/>
            <a:ext cx="5799420" cy="5893776"/>
          </a:xfrm>
          <a:custGeom>
            <a:avLst/>
            <a:gdLst>
              <a:gd name="connsiteX0" fmla="*/ 0 w 5799420"/>
              <a:gd name="connsiteY0" fmla="*/ 1124495 h 5893776"/>
              <a:gd name="connsiteX1" fmla="*/ 188919 w 5799420"/>
              <a:gd name="connsiteY1" fmla="*/ 896473 h 5893776"/>
              <a:gd name="connsiteX2" fmla="*/ 5558982 w 5799420"/>
              <a:gd name="connsiteY2" fmla="*/ 0 h 5893776"/>
              <a:gd name="connsiteX3" fmla="*/ 5799420 w 5799420"/>
              <a:gd name="connsiteY3" fmla="*/ 240437 h 5893776"/>
              <a:gd name="connsiteX4" fmla="*/ 5799419 w 5799420"/>
              <a:gd name="connsiteY4" fmla="*/ 5757005 h 5893776"/>
              <a:gd name="connsiteX5" fmla="*/ 5758357 w 5799420"/>
              <a:gd name="connsiteY5" fmla="*/ 5891436 h 5893776"/>
              <a:gd name="connsiteX6" fmla="*/ 5756426 w 5799420"/>
              <a:gd name="connsiteY6" fmla="*/ 5893776 h 58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9420" h="5893776">
                <a:moveTo>
                  <a:pt x="0" y="1124495"/>
                </a:moveTo>
                <a:lnTo>
                  <a:pt x="188919" y="896473"/>
                </a:lnTo>
                <a:lnTo>
                  <a:pt x="5558982" y="0"/>
                </a:lnTo>
                <a:cubicBezTo>
                  <a:pt x="5691772" y="0"/>
                  <a:pt x="5799419" y="107647"/>
                  <a:pt x="5799420" y="240437"/>
                </a:cubicBezTo>
                <a:lnTo>
                  <a:pt x="5799419" y="5757005"/>
                </a:lnTo>
                <a:cubicBezTo>
                  <a:pt x="5799419" y="5806801"/>
                  <a:pt x="5784281" y="5853062"/>
                  <a:pt x="5758357" y="5891436"/>
                </a:cubicBezTo>
                <a:lnTo>
                  <a:pt x="5756426" y="5893776"/>
                </a:lnTo>
                <a:close/>
              </a:path>
            </a:pathLst>
          </a:cu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733">
              <a:latin typeface="Calibri" panose="020F0502020204030204" pitchFamily="34" charset="0"/>
              <a:ea typeface="微软雅黑" panose="020B0503020204020204" pitchFamily="34" charset="-122"/>
            </a:endParaRPr>
          </a:p>
        </p:txBody>
      </p:sp>
      <p:sp>
        <p:nvSpPr>
          <p:cNvPr id="5" name="任意多边形 4"/>
          <p:cNvSpPr/>
          <p:nvPr/>
        </p:nvSpPr>
        <p:spPr>
          <a:xfrm rot="2448540">
            <a:off x="1730160" y="-2716667"/>
            <a:ext cx="6292582" cy="5433335"/>
          </a:xfrm>
          <a:custGeom>
            <a:avLst/>
            <a:gdLst>
              <a:gd name="connsiteX0" fmla="*/ 0 w 6292582"/>
              <a:gd name="connsiteY0" fmla="*/ 5433335 h 5433335"/>
              <a:gd name="connsiteX1" fmla="*/ 6292582 w 6292582"/>
              <a:gd name="connsiteY1" fmla="*/ 0 h 5433335"/>
              <a:gd name="connsiteX2" fmla="*/ 5500653 w 6292582"/>
              <a:gd name="connsiteY2" fmla="*/ 5192898 h 5433335"/>
              <a:gd name="connsiteX3" fmla="*/ 5260216 w 6292582"/>
              <a:gd name="connsiteY3" fmla="*/ 5433335 h 5433335"/>
            </a:gdLst>
            <a:ahLst/>
            <a:cxnLst>
              <a:cxn ang="0">
                <a:pos x="connsiteX0" y="connsiteY0"/>
              </a:cxn>
              <a:cxn ang="0">
                <a:pos x="connsiteX1" y="connsiteY1"/>
              </a:cxn>
              <a:cxn ang="0">
                <a:pos x="connsiteX2" y="connsiteY2"/>
              </a:cxn>
              <a:cxn ang="0">
                <a:pos x="connsiteX3" y="connsiteY3"/>
              </a:cxn>
            </a:cxnLst>
            <a:rect l="l" t="t" r="r" b="b"/>
            <a:pathLst>
              <a:path w="6292582" h="5433335">
                <a:moveTo>
                  <a:pt x="0" y="5433335"/>
                </a:moveTo>
                <a:lnTo>
                  <a:pt x="6292582" y="0"/>
                </a:lnTo>
                <a:lnTo>
                  <a:pt x="5500653" y="5192898"/>
                </a:lnTo>
                <a:cubicBezTo>
                  <a:pt x="5500653" y="5325688"/>
                  <a:pt x="5393006" y="5433335"/>
                  <a:pt x="5260216" y="5433335"/>
                </a:cubicBezTo>
                <a:close/>
              </a:path>
            </a:pathLst>
          </a:cu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733">
              <a:latin typeface="Calibri" panose="020F0502020204030204" pitchFamily="34" charset="0"/>
              <a:ea typeface="微软雅黑" panose="020B0503020204020204" pitchFamily="34" charset="-122"/>
            </a:endParaRPr>
          </a:p>
        </p:txBody>
      </p:sp>
      <p:sp>
        <p:nvSpPr>
          <p:cNvPr id="6" name="任意多边形 5"/>
          <p:cNvSpPr/>
          <p:nvPr/>
        </p:nvSpPr>
        <p:spPr>
          <a:xfrm rot="3021466">
            <a:off x="-2326778" y="738461"/>
            <a:ext cx="5304549" cy="5240293"/>
          </a:xfrm>
          <a:custGeom>
            <a:avLst/>
            <a:gdLst>
              <a:gd name="connsiteX0" fmla="*/ 0 w 5304549"/>
              <a:gd name="connsiteY0" fmla="*/ 845398 h 5240293"/>
              <a:gd name="connsiteX1" fmla="*/ 5064112 w 5304549"/>
              <a:gd name="connsiteY1" fmla="*/ 0 h 5240293"/>
              <a:gd name="connsiteX2" fmla="*/ 5304549 w 5304549"/>
              <a:gd name="connsiteY2" fmla="*/ 240437 h 5240293"/>
              <a:gd name="connsiteX3" fmla="*/ 5304549 w 5304549"/>
              <a:gd name="connsiteY3" fmla="*/ 5240293 h 5240293"/>
            </a:gdLst>
            <a:ahLst/>
            <a:cxnLst>
              <a:cxn ang="0">
                <a:pos x="connsiteX0" y="connsiteY0"/>
              </a:cxn>
              <a:cxn ang="0">
                <a:pos x="connsiteX1" y="connsiteY1"/>
              </a:cxn>
              <a:cxn ang="0">
                <a:pos x="connsiteX2" y="connsiteY2"/>
              </a:cxn>
              <a:cxn ang="0">
                <a:pos x="connsiteX3" y="connsiteY3"/>
              </a:cxn>
            </a:cxnLst>
            <a:rect l="l" t="t" r="r" b="b"/>
            <a:pathLst>
              <a:path w="5304549" h="5240293">
                <a:moveTo>
                  <a:pt x="0" y="845398"/>
                </a:moveTo>
                <a:lnTo>
                  <a:pt x="5064112" y="0"/>
                </a:lnTo>
                <a:cubicBezTo>
                  <a:pt x="5196902" y="0"/>
                  <a:pt x="5304549" y="107647"/>
                  <a:pt x="5304549" y="240437"/>
                </a:cubicBezTo>
                <a:lnTo>
                  <a:pt x="5304549" y="5240293"/>
                </a:lnTo>
                <a:close/>
              </a:path>
            </a:pathLst>
          </a:custGeom>
          <a:blipFill dpi="0" rotWithShape="0">
            <a:blip r:embed="rId3"/>
            <a:srcRect/>
            <a:stretch>
              <a:fillRect l="-105390" t="-7525" r="-171131" b="-13524"/>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733">
              <a:latin typeface="Calibri" panose="020F0502020204030204" pitchFamily="34" charset="0"/>
              <a:ea typeface="微软雅黑" panose="020B0503020204020204" pitchFamily="34" charset="-122"/>
            </a:endParaRPr>
          </a:p>
        </p:txBody>
      </p:sp>
      <p:sp>
        <p:nvSpPr>
          <p:cNvPr id="9" name="TextBox 59"/>
          <p:cNvSpPr txBox="1">
            <a:spLocks noChangeArrowheads="1"/>
          </p:cNvSpPr>
          <p:nvPr/>
        </p:nvSpPr>
        <p:spPr bwMode="auto">
          <a:xfrm flipH="1">
            <a:off x="2658839" y="265132"/>
            <a:ext cx="4435223" cy="1846659"/>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6600" b="1" kern="0" dirty="0" smtClean="0">
                <a:solidFill>
                  <a:schemeClr val="bg1"/>
                </a:solidFill>
                <a:latin typeface="迷你简菱心" panose="02010609000101010101" pitchFamily="49" charset="-122"/>
                <a:ea typeface="迷你简菱心" panose="02010609000101010101" pitchFamily="49" charset="-122"/>
              </a:rPr>
              <a:t>目 录</a:t>
            </a:r>
            <a:endParaRPr lang="en-US" altLang="zh-CN" sz="6600" b="1" kern="0" dirty="0" smtClean="0">
              <a:solidFill>
                <a:schemeClr val="bg1"/>
              </a:solidFill>
              <a:latin typeface="迷你简菱心" panose="02010609000101010101" pitchFamily="49" charset="-122"/>
              <a:ea typeface="迷你简菱心" panose="02010609000101010101" pitchFamily="49" charset="-122"/>
            </a:endParaRPr>
          </a:p>
          <a:p>
            <a:pPr algn="ctr">
              <a:defRPr/>
            </a:pPr>
            <a:r>
              <a:rPr lang="en-US" altLang="zh-CN" sz="4800" kern="0" dirty="0" smtClean="0">
                <a:solidFill>
                  <a:schemeClr val="bg1"/>
                </a:solidFill>
                <a:latin typeface="方正粗谭黑简体" panose="02000000000000000000" pitchFamily="2" charset="-122"/>
                <a:ea typeface="方正粗谭黑简体" panose="02000000000000000000" pitchFamily="2" charset="-122"/>
              </a:rPr>
              <a:t>CONTENTS</a:t>
            </a:r>
            <a:endParaRPr lang="en-US" altLang="ko-KR" sz="4800" kern="0" dirty="0">
              <a:solidFill>
                <a:schemeClr val="bg1"/>
              </a:solidFill>
              <a:latin typeface="方正粗谭黑简体" panose="02000000000000000000" pitchFamily="2" charset="-122"/>
              <a:ea typeface="方正粗谭黑简体" panose="02000000000000000000" pitchFamily="2" charset="-122"/>
            </a:endParaRPr>
          </a:p>
        </p:txBody>
      </p:sp>
      <p:grpSp>
        <p:nvGrpSpPr>
          <p:cNvPr id="10" name="组合 9"/>
          <p:cNvGrpSpPr/>
          <p:nvPr/>
        </p:nvGrpSpPr>
        <p:grpSpPr>
          <a:xfrm>
            <a:off x="6689354" y="2211556"/>
            <a:ext cx="5185751" cy="743981"/>
            <a:chOff x="5401703" y="751541"/>
            <a:chExt cx="5185751" cy="743981"/>
          </a:xfrm>
        </p:grpSpPr>
        <p:grpSp>
          <p:nvGrpSpPr>
            <p:cNvPr id="11" name="4"/>
            <p:cNvGrpSpPr/>
            <p:nvPr/>
          </p:nvGrpSpPr>
          <p:grpSpPr>
            <a:xfrm>
              <a:off x="6401692" y="751541"/>
              <a:ext cx="4185762" cy="743981"/>
              <a:chOff x="6988950" y="633706"/>
              <a:chExt cx="4185762" cy="743981"/>
            </a:xfrm>
          </p:grpSpPr>
          <p:sp>
            <p:nvSpPr>
              <p:cNvPr id="14" name="文本框 13"/>
              <p:cNvSpPr txBox="1"/>
              <p:nvPr/>
            </p:nvSpPr>
            <p:spPr>
              <a:xfrm>
                <a:off x="6988950" y="633706"/>
                <a:ext cx="3518912" cy="500073"/>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smtClean="0">
                    <a:solidFill>
                      <a:srgbClr val="09213D"/>
                    </a:solidFill>
                    <a:latin typeface="迷你简菱心" panose="02010609000101010101" pitchFamily="49" charset="-122"/>
                    <a:ea typeface="迷你简菱心" panose="02010609000101010101" pitchFamily="49" charset="-122"/>
                  </a:rPr>
                  <a:t>此处添加您的章节标题</a:t>
                </a:r>
                <a:endParaRPr lang="zh-CN" altLang="en-US" sz="2000" spc="600" dirty="0">
                  <a:solidFill>
                    <a:srgbClr val="09213D"/>
                  </a:solidFill>
                  <a:latin typeface="迷你简菱心" panose="02010609000101010101" pitchFamily="49" charset="-122"/>
                  <a:ea typeface="迷你简菱心" panose="02010609000101010101" pitchFamily="49" charset="-122"/>
                </a:endParaRPr>
              </a:p>
            </p:txBody>
          </p:sp>
          <p:sp>
            <p:nvSpPr>
              <p:cNvPr id="15" name="矩形 14"/>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12" name="矩形: 圆角 1"/>
            <p:cNvSpPr/>
            <p:nvPr/>
          </p:nvSpPr>
          <p:spPr>
            <a:xfrm>
              <a:off x="5401703" y="947331"/>
              <a:ext cx="870857" cy="493486"/>
            </a:xfrm>
            <a:prstGeom prst="roundRect">
              <a:avLst/>
            </a:prstGeom>
            <a:solidFill>
              <a:srgbClr val="2E425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733">
                <a:solidFill>
                  <a:schemeClr val="lt1"/>
                </a:solidFill>
                <a:latin typeface="Calibri" panose="020F0502020204030204" pitchFamily="34" charset="0"/>
                <a:ea typeface="微软雅黑" panose="020B0503020204020204" pitchFamily="34" charset="-122"/>
              </a:endParaRPr>
            </a:p>
          </p:txBody>
        </p:sp>
        <p:sp>
          <p:nvSpPr>
            <p:cNvPr id="13" name="文本框 12"/>
            <p:cNvSpPr txBox="1"/>
            <p:nvPr/>
          </p:nvSpPr>
          <p:spPr>
            <a:xfrm>
              <a:off x="5578029" y="961610"/>
              <a:ext cx="524503" cy="461665"/>
            </a:xfrm>
            <a:prstGeom prst="rect">
              <a:avLst/>
            </a:prstGeom>
            <a:noFill/>
          </p:spPr>
          <p:txBody>
            <a:bodyPr wrap="none" rtlCol="0">
              <a:spAutoFit/>
            </a:bodyPr>
            <a:lstStyle/>
            <a:p>
              <a:r>
                <a:rPr lang="en-US" altLang="zh-CN" sz="2400" dirty="0">
                  <a:solidFill>
                    <a:schemeClr val="lt1"/>
                  </a:solidFill>
                  <a:latin typeface="华文细黑" panose="02010600040101010101" pitchFamily="2" charset="-122"/>
                  <a:ea typeface="华文细黑" panose="02010600040101010101" pitchFamily="2" charset="-122"/>
                </a:rPr>
                <a:t>01</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grpSp>
        <p:nvGrpSpPr>
          <p:cNvPr id="16" name="组合 15"/>
          <p:cNvGrpSpPr/>
          <p:nvPr/>
        </p:nvGrpSpPr>
        <p:grpSpPr>
          <a:xfrm>
            <a:off x="6689354" y="3104183"/>
            <a:ext cx="5185751" cy="743981"/>
            <a:chOff x="5401703" y="751541"/>
            <a:chExt cx="5185751" cy="743981"/>
          </a:xfrm>
        </p:grpSpPr>
        <p:grpSp>
          <p:nvGrpSpPr>
            <p:cNvPr id="17" name="4"/>
            <p:cNvGrpSpPr/>
            <p:nvPr/>
          </p:nvGrpSpPr>
          <p:grpSpPr>
            <a:xfrm>
              <a:off x="6401692" y="751541"/>
              <a:ext cx="4185762" cy="743981"/>
              <a:chOff x="6988950" y="633706"/>
              <a:chExt cx="4185762" cy="743981"/>
            </a:xfrm>
          </p:grpSpPr>
          <p:sp>
            <p:nvSpPr>
              <p:cNvPr id="20" name="文本框 19"/>
              <p:cNvSpPr txBox="1"/>
              <p:nvPr/>
            </p:nvSpPr>
            <p:spPr>
              <a:xfrm>
                <a:off x="6988950" y="633706"/>
                <a:ext cx="3518912" cy="500073"/>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a:solidFill>
                      <a:srgbClr val="09213D"/>
                    </a:solidFill>
                    <a:latin typeface="迷你简菱心" panose="02010609000101010101" pitchFamily="49" charset="-122"/>
                    <a:ea typeface="迷你简菱心" panose="02010609000101010101" pitchFamily="49" charset="-122"/>
                  </a:rPr>
                  <a:t>此处添加您的章节</a:t>
                </a:r>
                <a:r>
                  <a:rPr lang="zh-CN" altLang="en-US" sz="2000" spc="600" dirty="0" smtClean="0">
                    <a:solidFill>
                      <a:srgbClr val="09213D"/>
                    </a:solidFill>
                    <a:latin typeface="迷你简菱心" panose="02010609000101010101" pitchFamily="49" charset="-122"/>
                    <a:ea typeface="迷你简菱心" panose="02010609000101010101" pitchFamily="49" charset="-122"/>
                  </a:rPr>
                  <a:t>标题</a:t>
                </a:r>
                <a:endParaRPr lang="zh-CN" altLang="en-US" sz="2000" spc="600" dirty="0">
                  <a:solidFill>
                    <a:srgbClr val="09213D"/>
                  </a:solidFill>
                  <a:latin typeface="迷你简菱心" panose="02010609000101010101" pitchFamily="49" charset="-122"/>
                  <a:ea typeface="迷你简菱心" panose="02010609000101010101" pitchFamily="49" charset="-122"/>
                </a:endParaRPr>
              </a:p>
            </p:txBody>
          </p:sp>
          <p:sp>
            <p:nvSpPr>
              <p:cNvPr id="21" name="矩形 20"/>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18" name="矩形: 圆角 1"/>
            <p:cNvSpPr/>
            <p:nvPr/>
          </p:nvSpPr>
          <p:spPr>
            <a:xfrm>
              <a:off x="5401703" y="947331"/>
              <a:ext cx="870857" cy="493486"/>
            </a:xfrm>
            <a:prstGeom prst="roundRect">
              <a:avLst/>
            </a:prstGeom>
            <a:solidFill>
              <a:srgbClr val="2E425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733">
                <a:solidFill>
                  <a:schemeClr val="lt1"/>
                </a:solidFill>
                <a:latin typeface="Calibri" panose="020F0502020204030204" pitchFamily="34" charset="0"/>
                <a:ea typeface="微软雅黑" panose="020B0503020204020204" pitchFamily="34" charset="-122"/>
              </a:endParaRPr>
            </a:p>
          </p:txBody>
        </p:sp>
        <p:sp>
          <p:nvSpPr>
            <p:cNvPr id="19" name="文本框 18"/>
            <p:cNvSpPr txBox="1"/>
            <p:nvPr/>
          </p:nvSpPr>
          <p:spPr>
            <a:xfrm>
              <a:off x="5578029" y="961610"/>
              <a:ext cx="524503" cy="461665"/>
            </a:xfrm>
            <a:prstGeom prst="rect">
              <a:avLst/>
            </a:prstGeom>
            <a:noFill/>
          </p:spPr>
          <p:txBody>
            <a:bodyPr wrap="none" rtlCol="0">
              <a:spAutoFit/>
            </a:bodyPr>
            <a:lstStyle/>
            <a:p>
              <a:r>
                <a:rPr lang="en-US" altLang="zh-CN" sz="2400" dirty="0" smtClean="0">
                  <a:solidFill>
                    <a:schemeClr val="lt1"/>
                  </a:solidFill>
                  <a:latin typeface="华文细黑" panose="02010600040101010101" pitchFamily="2" charset="-122"/>
                  <a:ea typeface="华文细黑" panose="02010600040101010101" pitchFamily="2" charset="-122"/>
                </a:rPr>
                <a:t>02</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grpSp>
        <p:nvGrpSpPr>
          <p:cNvPr id="22" name="组合 21"/>
          <p:cNvGrpSpPr/>
          <p:nvPr/>
        </p:nvGrpSpPr>
        <p:grpSpPr>
          <a:xfrm>
            <a:off x="6689354" y="3996810"/>
            <a:ext cx="5185751" cy="743981"/>
            <a:chOff x="5401703" y="751541"/>
            <a:chExt cx="5185751" cy="743981"/>
          </a:xfrm>
        </p:grpSpPr>
        <p:grpSp>
          <p:nvGrpSpPr>
            <p:cNvPr id="23" name="4"/>
            <p:cNvGrpSpPr/>
            <p:nvPr/>
          </p:nvGrpSpPr>
          <p:grpSpPr>
            <a:xfrm>
              <a:off x="6401692" y="751541"/>
              <a:ext cx="4185762" cy="743981"/>
              <a:chOff x="6988950" y="633706"/>
              <a:chExt cx="4185762" cy="743981"/>
            </a:xfrm>
          </p:grpSpPr>
          <p:sp>
            <p:nvSpPr>
              <p:cNvPr id="26" name="文本框 25"/>
              <p:cNvSpPr txBox="1"/>
              <p:nvPr/>
            </p:nvSpPr>
            <p:spPr>
              <a:xfrm>
                <a:off x="6988950" y="633706"/>
                <a:ext cx="3518912" cy="500073"/>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a:solidFill>
                      <a:srgbClr val="09213D"/>
                    </a:solidFill>
                    <a:latin typeface="迷你简菱心" panose="02010609000101010101" pitchFamily="49" charset="-122"/>
                    <a:ea typeface="迷你简菱心" panose="02010609000101010101" pitchFamily="49" charset="-122"/>
                  </a:rPr>
                  <a:t>此处添加您的章节标题</a:t>
                </a:r>
              </a:p>
            </p:txBody>
          </p:sp>
          <p:sp>
            <p:nvSpPr>
              <p:cNvPr id="27" name="矩形 26"/>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24" name="矩形: 圆角 1"/>
            <p:cNvSpPr/>
            <p:nvPr/>
          </p:nvSpPr>
          <p:spPr>
            <a:xfrm>
              <a:off x="5401703" y="947331"/>
              <a:ext cx="870857" cy="493486"/>
            </a:xfrm>
            <a:prstGeom prst="roundRect">
              <a:avLst/>
            </a:prstGeom>
            <a:solidFill>
              <a:srgbClr val="2E425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733">
                <a:solidFill>
                  <a:schemeClr val="lt1"/>
                </a:solidFill>
                <a:latin typeface="Calibri" panose="020F0502020204030204" pitchFamily="34" charset="0"/>
                <a:ea typeface="微软雅黑" panose="020B0503020204020204" pitchFamily="34" charset="-122"/>
              </a:endParaRPr>
            </a:p>
          </p:txBody>
        </p:sp>
        <p:sp>
          <p:nvSpPr>
            <p:cNvPr id="25" name="文本框 24"/>
            <p:cNvSpPr txBox="1"/>
            <p:nvPr/>
          </p:nvSpPr>
          <p:spPr>
            <a:xfrm>
              <a:off x="5578029" y="961610"/>
              <a:ext cx="524503" cy="461665"/>
            </a:xfrm>
            <a:prstGeom prst="rect">
              <a:avLst/>
            </a:prstGeom>
            <a:noFill/>
          </p:spPr>
          <p:txBody>
            <a:bodyPr wrap="none" rtlCol="0">
              <a:spAutoFit/>
            </a:bodyPr>
            <a:lstStyle/>
            <a:p>
              <a:r>
                <a:rPr lang="en-US" altLang="zh-CN" sz="2400" dirty="0" smtClean="0">
                  <a:solidFill>
                    <a:schemeClr val="lt1"/>
                  </a:solidFill>
                  <a:latin typeface="华文细黑" panose="02010600040101010101" pitchFamily="2" charset="-122"/>
                  <a:ea typeface="华文细黑" panose="02010600040101010101" pitchFamily="2" charset="-122"/>
                </a:rPr>
                <a:t>03</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grpSp>
        <p:nvGrpSpPr>
          <p:cNvPr id="28" name="组合 27"/>
          <p:cNvGrpSpPr/>
          <p:nvPr/>
        </p:nvGrpSpPr>
        <p:grpSpPr>
          <a:xfrm>
            <a:off x="6689354" y="4889437"/>
            <a:ext cx="5185751" cy="743981"/>
            <a:chOff x="5401703" y="751541"/>
            <a:chExt cx="5185751" cy="743981"/>
          </a:xfrm>
        </p:grpSpPr>
        <p:grpSp>
          <p:nvGrpSpPr>
            <p:cNvPr id="29" name="4"/>
            <p:cNvGrpSpPr/>
            <p:nvPr/>
          </p:nvGrpSpPr>
          <p:grpSpPr>
            <a:xfrm>
              <a:off x="6401692" y="751541"/>
              <a:ext cx="4185762" cy="743981"/>
              <a:chOff x="6988950" y="633706"/>
              <a:chExt cx="4185762" cy="743981"/>
            </a:xfrm>
          </p:grpSpPr>
          <p:sp>
            <p:nvSpPr>
              <p:cNvPr id="32" name="文本框 31"/>
              <p:cNvSpPr txBox="1"/>
              <p:nvPr/>
            </p:nvSpPr>
            <p:spPr>
              <a:xfrm>
                <a:off x="6988950" y="633706"/>
                <a:ext cx="3518912" cy="500073"/>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a:solidFill>
                      <a:srgbClr val="09213D"/>
                    </a:solidFill>
                    <a:latin typeface="迷你简菱心" panose="02010609000101010101" pitchFamily="49" charset="-122"/>
                    <a:ea typeface="迷你简菱心" panose="02010609000101010101" pitchFamily="49" charset="-122"/>
                  </a:rPr>
                  <a:t>此处添加您的章节标题</a:t>
                </a:r>
              </a:p>
            </p:txBody>
          </p:sp>
          <p:sp>
            <p:nvSpPr>
              <p:cNvPr id="33" name="矩形 32"/>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30" name="矩形: 圆角 1"/>
            <p:cNvSpPr/>
            <p:nvPr/>
          </p:nvSpPr>
          <p:spPr>
            <a:xfrm>
              <a:off x="5401703" y="947331"/>
              <a:ext cx="870857" cy="493486"/>
            </a:xfrm>
            <a:prstGeom prst="roundRect">
              <a:avLst/>
            </a:prstGeom>
            <a:solidFill>
              <a:srgbClr val="2E425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733">
                <a:solidFill>
                  <a:schemeClr val="lt1"/>
                </a:solidFill>
                <a:latin typeface="Calibri" panose="020F0502020204030204" pitchFamily="34" charset="0"/>
                <a:ea typeface="微软雅黑" panose="020B0503020204020204" pitchFamily="34" charset="-122"/>
              </a:endParaRPr>
            </a:p>
          </p:txBody>
        </p:sp>
        <p:sp>
          <p:nvSpPr>
            <p:cNvPr id="31" name="文本框 30"/>
            <p:cNvSpPr txBox="1"/>
            <p:nvPr/>
          </p:nvSpPr>
          <p:spPr>
            <a:xfrm>
              <a:off x="5578029" y="961610"/>
              <a:ext cx="524503" cy="461665"/>
            </a:xfrm>
            <a:prstGeom prst="rect">
              <a:avLst/>
            </a:prstGeom>
            <a:noFill/>
          </p:spPr>
          <p:txBody>
            <a:bodyPr wrap="none" rtlCol="0">
              <a:spAutoFit/>
            </a:bodyPr>
            <a:lstStyle/>
            <a:p>
              <a:r>
                <a:rPr lang="en-US" altLang="zh-CN" sz="2400" dirty="0" smtClean="0">
                  <a:solidFill>
                    <a:schemeClr val="lt1"/>
                  </a:solidFill>
                  <a:latin typeface="华文细黑" panose="02010600040101010101" pitchFamily="2" charset="-122"/>
                  <a:ea typeface="华文细黑" panose="02010600040101010101" pitchFamily="2" charset="-122"/>
                </a:rPr>
                <a:t>04</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6689354" y="5782064"/>
            <a:ext cx="5185751" cy="743981"/>
            <a:chOff x="5401703" y="751541"/>
            <a:chExt cx="5185751" cy="743981"/>
          </a:xfrm>
        </p:grpSpPr>
        <p:grpSp>
          <p:nvGrpSpPr>
            <p:cNvPr id="35" name="4"/>
            <p:cNvGrpSpPr/>
            <p:nvPr/>
          </p:nvGrpSpPr>
          <p:grpSpPr>
            <a:xfrm>
              <a:off x="6401692" y="751541"/>
              <a:ext cx="4185762" cy="743981"/>
              <a:chOff x="6988950" y="633706"/>
              <a:chExt cx="4185762" cy="743981"/>
            </a:xfrm>
          </p:grpSpPr>
          <p:sp>
            <p:nvSpPr>
              <p:cNvPr id="38" name="文本框 37"/>
              <p:cNvSpPr txBox="1"/>
              <p:nvPr/>
            </p:nvSpPr>
            <p:spPr>
              <a:xfrm>
                <a:off x="6988950" y="633706"/>
                <a:ext cx="3518912" cy="500073"/>
              </a:xfrm>
              <a:prstGeom prst="rect">
                <a:avLst/>
              </a:prstGeom>
              <a:noFill/>
            </p:spPr>
            <p:txBody>
              <a:bodyPr wrap="non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gn="l"/>
                <a:r>
                  <a:rPr lang="zh-CN" altLang="en-US" sz="2000" spc="600" dirty="0">
                    <a:solidFill>
                      <a:srgbClr val="09213D"/>
                    </a:solidFill>
                    <a:latin typeface="迷你简菱心" panose="02010609000101010101" pitchFamily="49" charset="-122"/>
                    <a:ea typeface="迷你简菱心" panose="02010609000101010101" pitchFamily="49" charset="-122"/>
                  </a:rPr>
                  <a:t>此处添加您的章节标题</a:t>
                </a:r>
              </a:p>
            </p:txBody>
          </p:sp>
          <p:sp>
            <p:nvSpPr>
              <p:cNvPr id="39" name="矩形 38"/>
              <p:cNvSpPr/>
              <p:nvPr/>
            </p:nvSpPr>
            <p:spPr>
              <a:xfrm flipH="1">
                <a:off x="7023944" y="1085299"/>
                <a:ext cx="4150768" cy="292388"/>
              </a:xfrm>
              <a:prstGeom prst="rect">
                <a:avLst/>
              </a:prstGeom>
            </p:spPr>
            <p:txBody>
              <a:bodyPr wrap="square">
                <a:spAutoFit/>
              </a:bodyPr>
              <a:lstStyle/>
              <a:p>
                <a:pPr defTabSz="1219170">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grpSp>
        <p:sp>
          <p:nvSpPr>
            <p:cNvPr id="36" name="矩形: 圆角 1"/>
            <p:cNvSpPr/>
            <p:nvPr/>
          </p:nvSpPr>
          <p:spPr>
            <a:xfrm>
              <a:off x="5401703" y="947331"/>
              <a:ext cx="870857" cy="493486"/>
            </a:xfrm>
            <a:prstGeom prst="roundRect">
              <a:avLst/>
            </a:prstGeom>
            <a:solidFill>
              <a:srgbClr val="2E425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733">
                <a:solidFill>
                  <a:schemeClr val="lt1"/>
                </a:solidFill>
                <a:latin typeface="Calibri" panose="020F0502020204030204" pitchFamily="34" charset="0"/>
                <a:ea typeface="微软雅黑" panose="020B0503020204020204" pitchFamily="34" charset="-122"/>
              </a:endParaRPr>
            </a:p>
          </p:txBody>
        </p:sp>
        <p:sp>
          <p:nvSpPr>
            <p:cNvPr id="37" name="文本框 36"/>
            <p:cNvSpPr txBox="1"/>
            <p:nvPr/>
          </p:nvSpPr>
          <p:spPr>
            <a:xfrm>
              <a:off x="5578029" y="961610"/>
              <a:ext cx="524503" cy="461665"/>
            </a:xfrm>
            <a:prstGeom prst="rect">
              <a:avLst/>
            </a:prstGeom>
            <a:noFill/>
          </p:spPr>
          <p:txBody>
            <a:bodyPr wrap="none" rtlCol="0">
              <a:spAutoFit/>
            </a:bodyPr>
            <a:lstStyle/>
            <a:p>
              <a:r>
                <a:rPr lang="en-US" altLang="zh-CN" sz="2400" dirty="0" smtClean="0">
                  <a:solidFill>
                    <a:schemeClr val="lt1"/>
                  </a:solidFill>
                  <a:latin typeface="华文细黑" panose="02010600040101010101" pitchFamily="2" charset="-122"/>
                  <a:ea typeface="华文细黑" panose="02010600040101010101" pitchFamily="2" charset="-122"/>
                </a:rPr>
                <a:t>05</a:t>
              </a:r>
              <a:endParaRPr lang="zh-CN" altLang="en-US" sz="2400" dirty="0">
                <a:solidFill>
                  <a:schemeClr val="lt1"/>
                </a:solidFill>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1524878721"/>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14:bounceEnd="40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14:presetBounceEnd="40000">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10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60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Effect transition="in" filter="fade">
                                          <p:cBhvr>
                                            <p:cTn id="21" dur="250"/>
                                            <p:tgtEl>
                                              <p:spTgt spid="9"/>
                                            </p:tgtEl>
                                          </p:cBhvr>
                                        </p:animEffect>
                                      </p:childTnLst>
                                    </p:cTn>
                                  </p:par>
                                  <p:par>
                                    <p:cTn id="22" presetID="6" presetClass="emph" presetSubtype="0" decel="100000" fill="hold" grpId="1" nodeType="withEffect">
                                      <p:stCondLst>
                                        <p:cond delay="800"/>
                                      </p:stCondLst>
                                      <p:childTnLst>
                                        <p:animScale>
                                          <p:cBhvr>
                                            <p:cTn id="23" dur="250" fill="hold"/>
                                            <p:tgtEl>
                                              <p:spTgt spid="9"/>
                                            </p:tgtEl>
                                          </p:cBhvr>
                                          <p:by x="120000" y="120000"/>
                                        </p:animScale>
                                      </p:childTnLst>
                                    </p:cTn>
                                  </p:par>
                                  <p:par>
                                    <p:cTn id="24" presetID="6" presetClass="emph" presetSubtype="0" decel="100000" fill="hold" grpId="2" nodeType="withEffect">
                                      <p:stCondLst>
                                        <p:cond delay="1000"/>
                                      </p:stCondLst>
                                      <p:childTnLst>
                                        <p:animScale>
                                          <p:cBhvr>
                                            <p:cTn id="25" dur="250" fill="hold"/>
                                            <p:tgtEl>
                                              <p:spTgt spid="9"/>
                                            </p:tgtEl>
                                          </p:cBhvr>
                                          <p:by x="83000" y="83000"/>
                                        </p:animScale>
                                      </p:childTnLst>
                                    </p:cTn>
                                  </p:par>
                                </p:childTnLst>
                              </p:cTn>
                            </p:par>
                            <p:par>
                              <p:cTn id="26" fill="hold">
                                <p:stCondLst>
                                  <p:cond delay="1500"/>
                                </p:stCondLst>
                                <p:childTnLst>
                                  <p:par>
                                    <p:cTn id="27" presetID="12" presetClass="entr" presetSubtype="4"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25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ppt_y</p:attrName>
                                            </p:attrNameLst>
                                          </p:cBhvr>
                                          <p:tavLst>
                                            <p:tav tm="0">
                                              <p:val>
                                                <p:strVal val="#ppt_y+#ppt_h*1.125000"/>
                                              </p:val>
                                            </p:tav>
                                            <p:tav tm="100000">
                                              <p:val>
                                                <p:strVal val="#ppt_y"/>
                                              </p:val>
                                            </p:tav>
                                          </p:tavLst>
                                        </p:anim>
                                        <p:animEffect transition="in" filter="wipe(up)">
                                          <p:cBhvr>
                                            <p:cTn id="34" dur="500"/>
                                            <p:tgtEl>
                                              <p:spTgt spid="16"/>
                                            </p:tgtEl>
                                          </p:cBhvr>
                                        </p:animEffect>
                                      </p:childTnLst>
                                    </p:cTn>
                                  </p:par>
                                  <p:par>
                                    <p:cTn id="35" presetID="12" presetClass="entr" presetSubtype="4" fill="hold" nodeType="with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p:tgtEl>
                                              <p:spTgt spid="22"/>
                                            </p:tgtEl>
                                            <p:attrNameLst>
                                              <p:attrName>ppt_y</p:attrName>
                                            </p:attrNameLst>
                                          </p:cBhvr>
                                          <p:tavLst>
                                            <p:tav tm="0">
                                              <p:val>
                                                <p:strVal val="#ppt_y+#ppt_h*1.125000"/>
                                              </p:val>
                                            </p:tav>
                                            <p:tav tm="100000">
                                              <p:val>
                                                <p:strVal val="#ppt_y"/>
                                              </p:val>
                                            </p:tav>
                                          </p:tavLst>
                                        </p:anim>
                                        <p:animEffect transition="in" filter="wipe(up)">
                                          <p:cBhvr>
                                            <p:cTn id="38" dur="500"/>
                                            <p:tgtEl>
                                              <p:spTgt spid="22"/>
                                            </p:tgtEl>
                                          </p:cBhvr>
                                        </p:animEffect>
                                      </p:childTnLst>
                                    </p:cTn>
                                  </p:par>
                                  <p:par>
                                    <p:cTn id="39" presetID="12" presetClass="entr" presetSubtype="4" fill="hold" nodeType="withEffect">
                                      <p:stCondLst>
                                        <p:cond delay="75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p:tgtEl>
                                              <p:spTgt spid="28"/>
                                            </p:tgtEl>
                                            <p:attrNameLst>
                                              <p:attrName>ppt_y</p:attrName>
                                            </p:attrNameLst>
                                          </p:cBhvr>
                                          <p:tavLst>
                                            <p:tav tm="0">
                                              <p:val>
                                                <p:strVal val="#ppt_y+#ppt_h*1.125000"/>
                                              </p:val>
                                            </p:tav>
                                            <p:tav tm="100000">
                                              <p:val>
                                                <p:strVal val="#ppt_y"/>
                                              </p:val>
                                            </p:tav>
                                          </p:tavLst>
                                        </p:anim>
                                        <p:animEffect transition="in" filter="wipe(up)">
                                          <p:cBhvr>
                                            <p:cTn id="42" dur="500"/>
                                            <p:tgtEl>
                                              <p:spTgt spid="28"/>
                                            </p:tgtEl>
                                          </p:cBhvr>
                                        </p:animEffect>
                                      </p:childTnLst>
                                    </p:cTn>
                                  </p:par>
                                  <p:par>
                                    <p:cTn id="43" presetID="12" presetClass="entr" presetSubtype="4" fill="hold" nodeType="withEffect">
                                      <p:stCondLst>
                                        <p:cond delay="10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p:tgtEl>
                                              <p:spTgt spid="34"/>
                                            </p:tgtEl>
                                            <p:attrNameLst>
                                              <p:attrName>ppt_y</p:attrName>
                                            </p:attrNameLst>
                                          </p:cBhvr>
                                          <p:tavLst>
                                            <p:tav tm="0">
                                              <p:val>
                                                <p:strVal val="#ppt_y+#ppt_h*1.125000"/>
                                              </p:val>
                                            </p:tav>
                                            <p:tav tm="100000">
                                              <p:val>
                                                <p:strVal val="#ppt_y"/>
                                              </p:val>
                                            </p:tav>
                                          </p:tavLst>
                                        </p:anim>
                                        <p:animEffect transition="in" filter="wipe(up)">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9" grpId="1"/>
          <p:bldP spid="9"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60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Effect transition="in" filter="fade">
                                          <p:cBhvr>
                                            <p:cTn id="21" dur="250"/>
                                            <p:tgtEl>
                                              <p:spTgt spid="9"/>
                                            </p:tgtEl>
                                          </p:cBhvr>
                                        </p:animEffect>
                                      </p:childTnLst>
                                    </p:cTn>
                                  </p:par>
                                  <p:par>
                                    <p:cTn id="22" presetID="6" presetClass="emph" presetSubtype="0" decel="100000" fill="hold" grpId="1" nodeType="withEffect">
                                      <p:stCondLst>
                                        <p:cond delay="800"/>
                                      </p:stCondLst>
                                      <p:childTnLst>
                                        <p:animScale>
                                          <p:cBhvr>
                                            <p:cTn id="23" dur="250" fill="hold"/>
                                            <p:tgtEl>
                                              <p:spTgt spid="9"/>
                                            </p:tgtEl>
                                          </p:cBhvr>
                                          <p:by x="120000" y="120000"/>
                                        </p:animScale>
                                      </p:childTnLst>
                                    </p:cTn>
                                  </p:par>
                                  <p:par>
                                    <p:cTn id="24" presetID="6" presetClass="emph" presetSubtype="0" decel="100000" fill="hold" grpId="2" nodeType="withEffect">
                                      <p:stCondLst>
                                        <p:cond delay="1000"/>
                                      </p:stCondLst>
                                      <p:childTnLst>
                                        <p:animScale>
                                          <p:cBhvr>
                                            <p:cTn id="25" dur="250" fill="hold"/>
                                            <p:tgtEl>
                                              <p:spTgt spid="9"/>
                                            </p:tgtEl>
                                          </p:cBhvr>
                                          <p:by x="83000" y="83000"/>
                                        </p:animScale>
                                      </p:childTnLst>
                                    </p:cTn>
                                  </p:par>
                                </p:childTnLst>
                              </p:cTn>
                            </p:par>
                            <p:par>
                              <p:cTn id="26" fill="hold">
                                <p:stCondLst>
                                  <p:cond delay="1500"/>
                                </p:stCondLst>
                                <p:childTnLst>
                                  <p:par>
                                    <p:cTn id="27" presetID="12" presetClass="entr" presetSubtype="4"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25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ppt_y</p:attrName>
                                            </p:attrNameLst>
                                          </p:cBhvr>
                                          <p:tavLst>
                                            <p:tav tm="0">
                                              <p:val>
                                                <p:strVal val="#ppt_y+#ppt_h*1.125000"/>
                                              </p:val>
                                            </p:tav>
                                            <p:tav tm="100000">
                                              <p:val>
                                                <p:strVal val="#ppt_y"/>
                                              </p:val>
                                            </p:tav>
                                          </p:tavLst>
                                        </p:anim>
                                        <p:animEffect transition="in" filter="wipe(up)">
                                          <p:cBhvr>
                                            <p:cTn id="34" dur="500"/>
                                            <p:tgtEl>
                                              <p:spTgt spid="16"/>
                                            </p:tgtEl>
                                          </p:cBhvr>
                                        </p:animEffect>
                                      </p:childTnLst>
                                    </p:cTn>
                                  </p:par>
                                  <p:par>
                                    <p:cTn id="35" presetID="12" presetClass="entr" presetSubtype="4" fill="hold" nodeType="with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p:tgtEl>
                                              <p:spTgt spid="22"/>
                                            </p:tgtEl>
                                            <p:attrNameLst>
                                              <p:attrName>ppt_y</p:attrName>
                                            </p:attrNameLst>
                                          </p:cBhvr>
                                          <p:tavLst>
                                            <p:tav tm="0">
                                              <p:val>
                                                <p:strVal val="#ppt_y+#ppt_h*1.125000"/>
                                              </p:val>
                                            </p:tav>
                                            <p:tav tm="100000">
                                              <p:val>
                                                <p:strVal val="#ppt_y"/>
                                              </p:val>
                                            </p:tav>
                                          </p:tavLst>
                                        </p:anim>
                                        <p:animEffect transition="in" filter="wipe(up)">
                                          <p:cBhvr>
                                            <p:cTn id="38" dur="500"/>
                                            <p:tgtEl>
                                              <p:spTgt spid="22"/>
                                            </p:tgtEl>
                                          </p:cBhvr>
                                        </p:animEffect>
                                      </p:childTnLst>
                                    </p:cTn>
                                  </p:par>
                                  <p:par>
                                    <p:cTn id="39" presetID="12" presetClass="entr" presetSubtype="4" fill="hold" nodeType="withEffect">
                                      <p:stCondLst>
                                        <p:cond delay="75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p:tgtEl>
                                              <p:spTgt spid="28"/>
                                            </p:tgtEl>
                                            <p:attrNameLst>
                                              <p:attrName>ppt_y</p:attrName>
                                            </p:attrNameLst>
                                          </p:cBhvr>
                                          <p:tavLst>
                                            <p:tav tm="0">
                                              <p:val>
                                                <p:strVal val="#ppt_y+#ppt_h*1.125000"/>
                                              </p:val>
                                            </p:tav>
                                            <p:tav tm="100000">
                                              <p:val>
                                                <p:strVal val="#ppt_y"/>
                                              </p:val>
                                            </p:tav>
                                          </p:tavLst>
                                        </p:anim>
                                        <p:animEffect transition="in" filter="wipe(up)">
                                          <p:cBhvr>
                                            <p:cTn id="42" dur="500"/>
                                            <p:tgtEl>
                                              <p:spTgt spid="28"/>
                                            </p:tgtEl>
                                          </p:cBhvr>
                                        </p:animEffect>
                                      </p:childTnLst>
                                    </p:cTn>
                                  </p:par>
                                  <p:par>
                                    <p:cTn id="43" presetID="12" presetClass="entr" presetSubtype="4" fill="hold" nodeType="withEffect">
                                      <p:stCondLst>
                                        <p:cond delay="10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p:tgtEl>
                                              <p:spTgt spid="34"/>
                                            </p:tgtEl>
                                            <p:attrNameLst>
                                              <p:attrName>ppt_y</p:attrName>
                                            </p:attrNameLst>
                                          </p:cBhvr>
                                          <p:tavLst>
                                            <p:tav tm="0">
                                              <p:val>
                                                <p:strVal val="#ppt_y+#ppt_h*1.125000"/>
                                              </p:val>
                                            </p:tav>
                                            <p:tav tm="100000">
                                              <p:val>
                                                <p:strVal val="#ppt_y"/>
                                              </p:val>
                                            </p:tav>
                                          </p:tavLst>
                                        </p:anim>
                                        <p:animEffect transition="in" filter="wipe(up)">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9" grpId="1"/>
          <p:bldP spid="9" grpId="2"/>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562" r="5562"/>
          <a:stretch/>
        </p:blipFill>
        <p:spPr>
          <a:xfrm>
            <a:off x="0" y="0"/>
            <a:ext cx="12192000" cy="6858000"/>
          </a:xfrm>
          <a:prstGeom prst="rect">
            <a:avLst/>
          </a:prstGeom>
        </p:spPr>
      </p:pic>
      <p:grpSp>
        <p:nvGrpSpPr>
          <p:cNvPr id="12" name="组合 11"/>
          <p:cNvGrpSpPr/>
          <p:nvPr/>
        </p:nvGrpSpPr>
        <p:grpSpPr>
          <a:xfrm rot="19829320">
            <a:off x="6623127" y="2048099"/>
            <a:ext cx="704453" cy="704453"/>
            <a:chOff x="4482708" y="3301238"/>
            <a:chExt cx="661162" cy="661162"/>
          </a:xfrm>
        </p:grpSpPr>
        <p:grpSp>
          <p:nvGrpSpPr>
            <p:cNvPr id="13" name="组合 12"/>
            <p:cNvGrpSpPr/>
            <p:nvPr/>
          </p:nvGrpSpPr>
          <p:grpSpPr>
            <a:xfrm>
              <a:off x="4482708" y="3301238"/>
              <a:ext cx="661162" cy="661162"/>
              <a:chOff x="775780" y="771550"/>
              <a:chExt cx="1852004" cy="1852004"/>
            </a:xfrm>
          </p:grpSpPr>
          <p:sp>
            <p:nvSpPr>
              <p:cNvPr id="17" name="椭圆 16"/>
              <p:cNvSpPr/>
              <p:nvPr/>
            </p:nvSpPr>
            <p:spPr>
              <a:xfrm>
                <a:off x="775780" y="771550"/>
                <a:ext cx="1852004" cy="1852004"/>
              </a:xfrm>
              <a:prstGeom prst="ellipse">
                <a:avLst/>
              </a:prstGeom>
              <a:solidFill>
                <a:srgbClr val="1B2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a:ea typeface="微软雅黑"/>
                </a:endParaRPr>
              </a:p>
            </p:txBody>
          </p:sp>
          <p:sp>
            <p:nvSpPr>
              <p:cNvPr id="18" name="椭圆 17"/>
              <p:cNvSpPr/>
              <p:nvPr/>
            </p:nvSpPr>
            <p:spPr>
              <a:xfrm>
                <a:off x="1007828" y="1003597"/>
                <a:ext cx="1387908" cy="1387908"/>
              </a:xfrm>
              <a:prstGeom prst="ellipse">
                <a:avLst/>
              </a:prstGeom>
              <a:gradFill flip="none" rotWithShape="1">
                <a:gsLst>
                  <a:gs pos="27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152400" dir="8820000" algn="tr" rotWithShape="0">
                  <a:prstClr val="black">
                    <a:alpha val="40000"/>
                  </a:prstClr>
                </a:outerShdw>
              </a:effectLst>
            </p:spPr>
            <p:txBody>
              <a:bodyPr rtlCol="0" anchor="ctr"/>
              <a:lstStyle/>
              <a:p>
                <a:pPr algn="ctr" defTabSz="1219170">
                  <a:defRPr/>
                </a:pPr>
                <a:endParaRPr lang="zh-CN" altLang="en-US" sz="1067" u="sng" kern="0">
                  <a:solidFill>
                    <a:sysClr val="window" lastClr="FFFFFF"/>
                  </a:solidFill>
                  <a:latin typeface="Century Gothic"/>
                  <a:ea typeface="幼圆"/>
                </a:endParaRPr>
              </a:p>
            </p:txBody>
          </p:sp>
        </p:grpSp>
        <p:grpSp>
          <p:nvGrpSpPr>
            <p:cNvPr id="14" name="组合 13"/>
            <p:cNvGrpSpPr/>
            <p:nvPr/>
          </p:nvGrpSpPr>
          <p:grpSpPr>
            <a:xfrm>
              <a:off x="4679943" y="3516067"/>
              <a:ext cx="266691" cy="231503"/>
              <a:chOff x="6434683" y="510993"/>
              <a:chExt cx="987549" cy="857250"/>
            </a:xfrm>
          </p:grpSpPr>
          <p:sp>
            <p:nvSpPr>
              <p:cNvPr id="1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chemeClr val="accent1"/>
                </a:solidFill>
                <a:prstDash val="solid"/>
              </a:ln>
              <a:effectLst/>
            </p:spPr>
            <p:txBody>
              <a:bodyPr rtlCol="0" anchor="ctr"/>
              <a:lstStyle/>
              <a:p>
                <a:pPr algn="ctr" defTabSz="1219170">
                  <a:defRPr/>
                </a:pPr>
                <a:endParaRPr lang="zh-CN" altLang="en-US" sz="2400" u="sng" kern="0">
                  <a:solidFill>
                    <a:sysClr val="window" lastClr="FFFFFF"/>
                  </a:solidFill>
                  <a:latin typeface="Century Gothic"/>
                  <a:ea typeface="幼圆"/>
                </a:endParaRPr>
              </a:p>
            </p:txBody>
          </p:sp>
          <p:cxnSp>
            <p:nvCxnSpPr>
              <p:cNvPr id="16" name="直接连接符 15"/>
              <p:cNvCxnSpPr/>
              <p:nvPr/>
            </p:nvCxnSpPr>
            <p:spPr>
              <a:xfrm>
                <a:off x="6434683" y="954806"/>
                <a:ext cx="987549" cy="0"/>
              </a:xfrm>
              <a:prstGeom prst="line">
                <a:avLst/>
              </a:prstGeom>
              <a:noFill/>
              <a:ln w="28575" cap="flat" cmpd="sng" algn="ctr">
                <a:solidFill>
                  <a:schemeClr val="accent1"/>
                </a:solidFill>
                <a:prstDash val="solid"/>
              </a:ln>
              <a:effectLst/>
            </p:spPr>
          </p:cxnSp>
        </p:grpSp>
      </p:grpSp>
      <p:grpSp>
        <p:nvGrpSpPr>
          <p:cNvPr id="19" name="组合 18"/>
          <p:cNvGrpSpPr/>
          <p:nvPr/>
        </p:nvGrpSpPr>
        <p:grpSpPr>
          <a:xfrm>
            <a:off x="5020524" y="471702"/>
            <a:ext cx="2202664" cy="2202664"/>
            <a:chOff x="3753964" y="645453"/>
            <a:chExt cx="1651998" cy="1651998"/>
          </a:xfrm>
        </p:grpSpPr>
        <p:grpSp>
          <p:nvGrpSpPr>
            <p:cNvPr id="20" name="组合 19"/>
            <p:cNvGrpSpPr/>
            <p:nvPr/>
          </p:nvGrpSpPr>
          <p:grpSpPr>
            <a:xfrm>
              <a:off x="3753964" y="645453"/>
              <a:ext cx="1651998" cy="1651998"/>
              <a:chOff x="537232" y="2069509"/>
              <a:chExt cx="2507330" cy="2507330"/>
            </a:xfrm>
          </p:grpSpPr>
          <p:sp>
            <p:nvSpPr>
              <p:cNvPr id="24" name="椭圆 23"/>
              <p:cNvSpPr/>
              <p:nvPr/>
            </p:nvSpPr>
            <p:spPr>
              <a:xfrm>
                <a:off x="537232" y="2069509"/>
                <a:ext cx="2507330" cy="25073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grpSp>
            <p:nvGrpSpPr>
              <p:cNvPr id="25" name="组合 24"/>
              <p:cNvGrpSpPr/>
              <p:nvPr/>
            </p:nvGrpSpPr>
            <p:grpSpPr>
              <a:xfrm>
                <a:off x="612550" y="2144827"/>
                <a:ext cx="2356696" cy="2356696"/>
                <a:chOff x="304800" y="673100"/>
                <a:chExt cx="4000500" cy="4000500"/>
              </a:xfrm>
              <a:effectLst>
                <a:outerShdw blurRad="444500" dist="254000" dir="8100000" algn="tr" rotWithShape="0">
                  <a:prstClr val="black">
                    <a:alpha val="50000"/>
                  </a:prstClr>
                </a:outerShdw>
              </a:effectLst>
            </p:grpSpPr>
            <p:sp>
              <p:nvSpPr>
                <p:cNvPr id="26"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grpSp>
        </p:grpSp>
        <p:sp>
          <p:nvSpPr>
            <p:cNvPr id="21" name="椭圆 20"/>
            <p:cNvSpPr/>
            <p:nvPr/>
          </p:nvSpPr>
          <p:spPr>
            <a:xfrm>
              <a:off x="3913081" y="781380"/>
              <a:ext cx="1333764" cy="133376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sp>
          <p:nvSpPr>
            <p:cNvPr id="22" name="椭圆 21"/>
            <p:cNvSpPr/>
            <p:nvPr/>
          </p:nvSpPr>
          <p:spPr>
            <a:xfrm>
              <a:off x="3913081" y="829363"/>
              <a:ext cx="1307006" cy="1307004"/>
            </a:xfrm>
            <a:prstGeom prst="ellipse">
              <a:avLst/>
            </a:pr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a:ea typeface="微软雅黑"/>
              </a:endParaRPr>
            </a:p>
          </p:txBody>
        </p:sp>
        <p:sp>
          <p:nvSpPr>
            <p:cNvPr id="23" name="TextBox 11"/>
            <p:cNvSpPr txBox="1"/>
            <p:nvPr/>
          </p:nvSpPr>
          <p:spPr>
            <a:xfrm flipH="1">
              <a:off x="4246806" y="882830"/>
              <a:ext cx="639554" cy="1177245"/>
            </a:xfrm>
            <a:prstGeom prst="rect">
              <a:avLst/>
            </a:prstGeom>
            <a:noFill/>
          </p:spPr>
          <p:txBody>
            <a:bodyPr wrap="square" rtlCol="0">
              <a:spAutoFit/>
            </a:bodyPr>
            <a:lstStyle/>
            <a:p>
              <a:pPr algn="ctr"/>
              <a:r>
                <a:rPr lang="en-US" sz="9600" b="1" dirty="0">
                  <a:solidFill>
                    <a:schemeClr val="bg1"/>
                  </a:solidFill>
                  <a:latin typeface="Agency FB" panose="020B0503020202020204" pitchFamily="34" charset="0"/>
                </a:rPr>
                <a:t>4</a:t>
              </a:r>
              <a:endParaRPr lang="id-ID" sz="9600" b="1" dirty="0">
                <a:solidFill>
                  <a:schemeClr val="bg1"/>
                </a:solidFill>
                <a:latin typeface="Agency FB" panose="020B0503020202020204" pitchFamily="34" charset="0"/>
              </a:endParaRPr>
            </a:p>
          </p:txBody>
        </p:sp>
      </p:grpSp>
      <p:sp>
        <p:nvSpPr>
          <p:cNvPr id="28" name="Rectangle 4"/>
          <p:cNvSpPr txBox="1">
            <a:spLocks noChangeArrowheads="1"/>
          </p:cNvSpPr>
          <p:nvPr/>
        </p:nvSpPr>
        <p:spPr bwMode="auto">
          <a:xfrm>
            <a:off x="2246070" y="3357903"/>
            <a:ext cx="7751572" cy="10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defRPr/>
            </a:pPr>
            <a:r>
              <a:rPr lang="zh-CN" altLang="en-US" sz="6600" dirty="0">
                <a:solidFill>
                  <a:srgbClr val="FFFFFF"/>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rPr>
              <a:t>标题文字添加此处</a:t>
            </a:r>
          </a:p>
        </p:txBody>
      </p:sp>
      <p:sp>
        <p:nvSpPr>
          <p:cNvPr id="29" name="Rectangle 4"/>
          <p:cNvSpPr txBox="1">
            <a:spLocks noChangeArrowheads="1"/>
          </p:cNvSpPr>
          <p:nvPr/>
        </p:nvSpPr>
        <p:spPr bwMode="auto">
          <a:xfrm>
            <a:off x="2646954" y="4510116"/>
            <a:ext cx="693416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r>
              <a:rPr lang="en-US" altLang="zh-CN" sz="1800" b="0" dirty="0">
                <a:solidFill>
                  <a:srgbClr val="FFFFFF"/>
                </a:solidFill>
                <a:latin typeface="Agency FB" panose="020B0503020202020204" pitchFamily="34" charset="0"/>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630452126"/>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00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p:stCondLst>
                              <p:cond delay="1850"/>
                            </p:stCondLst>
                            <p:childTnLst>
                              <p:par>
                                <p:cTn id="26" presetID="22" presetClass="entr" presetSubtype="1"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四、此处添加标题文字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sp>
        <p:nvSpPr>
          <p:cNvPr id="32" name="Freeform 49"/>
          <p:cNvSpPr>
            <a:spLocks/>
          </p:cNvSpPr>
          <p:nvPr/>
        </p:nvSpPr>
        <p:spPr bwMode="auto">
          <a:xfrm rot="-5400000">
            <a:off x="5187157" y="2982659"/>
            <a:ext cx="1817687" cy="2378075"/>
          </a:xfrm>
          <a:custGeom>
            <a:avLst/>
            <a:gdLst>
              <a:gd name="T0" fmla="*/ 1240636 w 170"/>
              <a:gd name="T1" fmla="*/ 1189148 h 224"/>
              <a:gd name="T2" fmla="*/ 1486625 w 170"/>
              <a:gd name="T3" fmla="*/ 1475818 h 224"/>
              <a:gd name="T4" fmla="*/ 1775393 w 170"/>
              <a:gd name="T5" fmla="*/ 1327174 h 224"/>
              <a:gd name="T6" fmla="*/ 1818174 w 170"/>
              <a:gd name="T7" fmla="*/ 1348409 h 224"/>
              <a:gd name="T8" fmla="*/ 1818174 w 170"/>
              <a:gd name="T9" fmla="*/ 1804957 h 224"/>
              <a:gd name="T10" fmla="*/ 1486625 w 170"/>
              <a:gd name="T11" fmla="*/ 1762487 h 224"/>
              <a:gd name="T12" fmla="*/ 1336892 w 170"/>
              <a:gd name="T13" fmla="*/ 1858044 h 224"/>
              <a:gd name="T14" fmla="*/ 1486625 w 170"/>
              <a:gd name="T15" fmla="*/ 2144713 h 224"/>
              <a:gd name="T16" fmla="*/ 1197856 w 170"/>
              <a:gd name="T17" fmla="*/ 2378296 h 224"/>
              <a:gd name="T18" fmla="*/ 909087 w 170"/>
              <a:gd name="T19" fmla="*/ 2144713 h 224"/>
              <a:gd name="T20" fmla="*/ 1058819 w 170"/>
              <a:gd name="T21" fmla="*/ 1858044 h 224"/>
              <a:gd name="T22" fmla="*/ 909087 w 170"/>
              <a:gd name="T23" fmla="*/ 1762487 h 224"/>
              <a:gd name="T24" fmla="*/ 577538 w 170"/>
              <a:gd name="T25" fmla="*/ 1804957 h 224"/>
              <a:gd name="T26" fmla="*/ 620318 w 170"/>
              <a:gd name="T27" fmla="*/ 1475818 h 224"/>
              <a:gd name="T28" fmla="*/ 524062 w 170"/>
              <a:gd name="T29" fmla="*/ 1327174 h 224"/>
              <a:gd name="T30" fmla="*/ 235293 w 170"/>
              <a:gd name="T31" fmla="*/ 1475818 h 224"/>
              <a:gd name="T32" fmla="*/ 0 w 170"/>
              <a:gd name="T33" fmla="*/ 1189148 h 224"/>
              <a:gd name="T34" fmla="*/ 235293 w 170"/>
              <a:gd name="T35" fmla="*/ 902478 h 224"/>
              <a:gd name="T36" fmla="*/ 524062 w 170"/>
              <a:gd name="T37" fmla="*/ 1051122 h 224"/>
              <a:gd name="T38" fmla="*/ 620318 w 170"/>
              <a:gd name="T39" fmla="*/ 902478 h 224"/>
              <a:gd name="T40" fmla="*/ 577538 w 170"/>
              <a:gd name="T41" fmla="*/ 573339 h 224"/>
              <a:gd name="T42" fmla="*/ 909087 w 170"/>
              <a:gd name="T43" fmla="*/ 615809 h 224"/>
              <a:gd name="T44" fmla="*/ 1058819 w 170"/>
              <a:gd name="T45" fmla="*/ 520252 h 224"/>
              <a:gd name="T46" fmla="*/ 909087 w 170"/>
              <a:gd name="T47" fmla="*/ 233583 h 224"/>
              <a:gd name="T48" fmla="*/ 1197856 w 170"/>
              <a:gd name="T49" fmla="*/ 0 h 224"/>
              <a:gd name="T50" fmla="*/ 1486625 w 170"/>
              <a:gd name="T51" fmla="*/ 233583 h 224"/>
              <a:gd name="T52" fmla="*/ 1336892 w 170"/>
              <a:gd name="T53" fmla="*/ 520252 h 224"/>
              <a:gd name="T54" fmla="*/ 1486625 w 170"/>
              <a:gd name="T55" fmla="*/ 615809 h 224"/>
              <a:gd name="T56" fmla="*/ 1818174 w 170"/>
              <a:gd name="T57" fmla="*/ 573339 h 224"/>
              <a:gd name="T58" fmla="*/ 1818174 w 170"/>
              <a:gd name="T59" fmla="*/ 1029887 h 224"/>
              <a:gd name="T60" fmla="*/ 1775393 w 170"/>
              <a:gd name="T61" fmla="*/ 1051122 h 224"/>
              <a:gd name="T62" fmla="*/ 1486625 w 170"/>
              <a:gd name="T63" fmla="*/ 902478 h 224"/>
              <a:gd name="T64" fmla="*/ 1240636 w 170"/>
              <a:gd name="T65" fmla="*/ 1189148 h 2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0"/>
              <a:gd name="T100" fmla="*/ 0 h 224"/>
              <a:gd name="T101" fmla="*/ 170 w 170"/>
              <a:gd name="T102" fmla="*/ 224 h 2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0" h="224">
                <a:moveTo>
                  <a:pt x="116" y="112"/>
                </a:moveTo>
                <a:cubicBezTo>
                  <a:pt x="116" y="121"/>
                  <a:pt x="121" y="139"/>
                  <a:pt x="139" y="139"/>
                </a:cubicBezTo>
                <a:cubicBezTo>
                  <a:pt x="157" y="139"/>
                  <a:pt x="161" y="125"/>
                  <a:pt x="166" y="125"/>
                </a:cubicBezTo>
                <a:cubicBezTo>
                  <a:pt x="167" y="125"/>
                  <a:pt x="169" y="126"/>
                  <a:pt x="170" y="127"/>
                </a:cubicBezTo>
                <a:cubicBezTo>
                  <a:pt x="170" y="170"/>
                  <a:pt x="170" y="170"/>
                  <a:pt x="170" y="170"/>
                </a:cubicBezTo>
                <a:cubicBezTo>
                  <a:pt x="170" y="170"/>
                  <a:pt x="148" y="166"/>
                  <a:pt x="139" y="166"/>
                </a:cubicBezTo>
                <a:cubicBezTo>
                  <a:pt x="130" y="166"/>
                  <a:pt x="125" y="170"/>
                  <a:pt x="125" y="175"/>
                </a:cubicBezTo>
                <a:cubicBezTo>
                  <a:pt x="125" y="179"/>
                  <a:pt x="139" y="184"/>
                  <a:pt x="139" y="202"/>
                </a:cubicBezTo>
                <a:cubicBezTo>
                  <a:pt x="139" y="220"/>
                  <a:pt x="121" y="224"/>
                  <a:pt x="112" y="224"/>
                </a:cubicBezTo>
                <a:cubicBezTo>
                  <a:pt x="103" y="224"/>
                  <a:pt x="85" y="220"/>
                  <a:pt x="85" y="202"/>
                </a:cubicBezTo>
                <a:cubicBezTo>
                  <a:pt x="85" y="184"/>
                  <a:pt x="99" y="179"/>
                  <a:pt x="99" y="175"/>
                </a:cubicBezTo>
                <a:cubicBezTo>
                  <a:pt x="99" y="170"/>
                  <a:pt x="94" y="166"/>
                  <a:pt x="85" y="166"/>
                </a:cubicBezTo>
                <a:cubicBezTo>
                  <a:pt x="76" y="166"/>
                  <a:pt x="54" y="170"/>
                  <a:pt x="54" y="170"/>
                </a:cubicBezTo>
                <a:cubicBezTo>
                  <a:pt x="54" y="170"/>
                  <a:pt x="58" y="148"/>
                  <a:pt x="58" y="139"/>
                </a:cubicBezTo>
                <a:cubicBezTo>
                  <a:pt x="58" y="130"/>
                  <a:pt x="54" y="125"/>
                  <a:pt x="49" y="125"/>
                </a:cubicBezTo>
                <a:cubicBezTo>
                  <a:pt x="45" y="125"/>
                  <a:pt x="40" y="139"/>
                  <a:pt x="22" y="139"/>
                </a:cubicBezTo>
                <a:cubicBezTo>
                  <a:pt x="4" y="139"/>
                  <a:pt x="0" y="121"/>
                  <a:pt x="0" y="112"/>
                </a:cubicBezTo>
                <a:cubicBezTo>
                  <a:pt x="0" y="103"/>
                  <a:pt x="4" y="85"/>
                  <a:pt x="22" y="85"/>
                </a:cubicBezTo>
                <a:cubicBezTo>
                  <a:pt x="40" y="85"/>
                  <a:pt x="45" y="99"/>
                  <a:pt x="49" y="99"/>
                </a:cubicBezTo>
                <a:cubicBezTo>
                  <a:pt x="54" y="99"/>
                  <a:pt x="58" y="94"/>
                  <a:pt x="58" y="85"/>
                </a:cubicBezTo>
                <a:cubicBezTo>
                  <a:pt x="58" y="76"/>
                  <a:pt x="54" y="54"/>
                  <a:pt x="54" y="54"/>
                </a:cubicBezTo>
                <a:cubicBezTo>
                  <a:pt x="54" y="54"/>
                  <a:pt x="76" y="58"/>
                  <a:pt x="85" y="58"/>
                </a:cubicBezTo>
                <a:cubicBezTo>
                  <a:pt x="94" y="58"/>
                  <a:pt x="99" y="54"/>
                  <a:pt x="99" y="49"/>
                </a:cubicBezTo>
                <a:cubicBezTo>
                  <a:pt x="99" y="45"/>
                  <a:pt x="85" y="40"/>
                  <a:pt x="85" y="22"/>
                </a:cubicBezTo>
                <a:cubicBezTo>
                  <a:pt x="85" y="4"/>
                  <a:pt x="103" y="0"/>
                  <a:pt x="112" y="0"/>
                </a:cubicBezTo>
                <a:cubicBezTo>
                  <a:pt x="121" y="0"/>
                  <a:pt x="139" y="4"/>
                  <a:pt x="139" y="22"/>
                </a:cubicBezTo>
                <a:cubicBezTo>
                  <a:pt x="139" y="40"/>
                  <a:pt x="125" y="45"/>
                  <a:pt x="125" y="49"/>
                </a:cubicBezTo>
                <a:cubicBezTo>
                  <a:pt x="125" y="54"/>
                  <a:pt x="130" y="58"/>
                  <a:pt x="139" y="58"/>
                </a:cubicBezTo>
                <a:cubicBezTo>
                  <a:pt x="148" y="58"/>
                  <a:pt x="170" y="54"/>
                  <a:pt x="170" y="54"/>
                </a:cubicBezTo>
                <a:cubicBezTo>
                  <a:pt x="170" y="97"/>
                  <a:pt x="170" y="97"/>
                  <a:pt x="170" y="97"/>
                </a:cubicBezTo>
                <a:cubicBezTo>
                  <a:pt x="169" y="98"/>
                  <a:pt x="167" y="99"/>
                  <a:pt x="166" y="99"/>
                </a:cubicBezTo>
                <a:cubicBezTo>
                  <a:pt x="161" y="99"/>
                  <a:pt x="157" y="85"/>
                  <a:pt x="139" y="85"/>
                </a:cubicBezTo>
                <a:cubicBezTo>
                  <a:pt x="121" y="85"/>
                  <a:pt x="116" y="103"/>
                  <a:pt x="116" y="112"/>
                </a:cubicBezTo>
                <a:close/>
              </a:path>
            </a:pathLst>
          </a:cu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33" name="Freeform 49"/>
          <p:cNvSpPr>
            <a:spLocks/>
          </p:cNvSpPr>
          <p:nvPr/>
        </p:nvSpPr>
        <p:spPr bwMode="auto">
          <a:xfrm rot="-5400000">
            <a:off x="5187157" y="4193921"/>
            <a:ext cx="1817688" cy="2378075"/>
          </a:xfrm>
          <a:custGeom>
            <a:avLst/>
            <a:gdLst>
              <a:gd name="T0" fmla="*/ 1240636 w 170"/>
              <a:gd name="T1" fmla="*/ 1189148 h 224"/>
              <a:gd name="T2" fmla="*/ 1486625 w 170"/>
              <a:gd name="T3" fmla="*/ 1475818 h 224"/>
              <a:gd name="T4" fmla="*/ 1775393 w 170"/>
              <a:gd name="T5" fmla="*/ 1327174 h 224"/>
              <a:gd name="T6" fmla="*/ 1818174 w 170"/>
              <a:gd name="T7" fmla="*/ 1348409 h 224"/>
              <a:gd name="T8" fmla="*/ 1818174 w 170"/>
              <a:gd name="T9" fmla="*/ 1804957 h 224"/>
              <a:gd name="T10" fmla="*/ 1486625 w 170"/>
              <a:gd name="T11" fmla="*/ 1762487 h 224"/>
              <a:gd name="T12" fmla="*/ 1336892 w 170"/>
              <a:gd name="T13" fmla="*/ 1858044 h 224"/>
              <a:gd name="T14" fmla="*/ 1486625 w 170"/>
              <a:gd name="T15" fmla="*/ 2144713 h 224"/>
              <a:gd name="T16" fmla="*/ 1197856 w 170"/>
              <a:gd name="T17" fmla="*/ 2378296 h 224"/>
              <a:gd name="T18" fmla="*/ 909087 w 170"/>
              <a:gd name="T19" fmla="*/ 2144713 h 224"/>
              <a:gd name="T20" fmla="*/ 1058819 w 170"/>
              <a:gd name="T21" fmla="*/ 1858044 h 224"/>
              <a:gd name="T22" fmla="*/ 909087 w 170"/>
              <a:gd name="T23" fmla="*/ 1762487 h 224"/>
              <a:gd name="T24" fmla="*/ 577538 w 170"/>
              <a:gd name="T25" fmla="*/ 1804957 h 224"/>
              <a:gd name="T26" fmla="*/ 620318 w 170"/>
              <a:gd name="T27" fmla="*/ 1475818 h 224"/>
              <a:gd name="T28" fmla="*/ 524062 w 170"/>
              <a:gd name="T29" fmla="*/ 1327174 h 224"/>
              <a:gd name="T30" fmla="*/ 235293 w 170"/>
              <a:gd name="T31" fmla="*/ 1475818 h 224"/>
              <a:gd name="T32" fmla="*/ 0 w 170"/>
              <a:gd name="T33" fmla="*/ 1189148 h 224"/>
              <a:gd name="T34" fmla="*/ 235293 w 170"/>
              <a:gd name="T35" fmla="*/ 902478 h 224"/>
              <a:gd name="T36" fmla="*/ 524062 w 170"/>
              <a:gd name="T37" fmla="*/ 1051122 h 224"/>
              <a:gd name="T38" fmla="*/ 620318 w 170"/>
              <a:gd name="T39" fmla="*/ 902478 h 224"/>
              <a:gd name="T40" fmla="*/ 577538 w 170"/>
              <a:gd name="T41" fmla="*/ 573339 h 224"/>
              <a:gd name="T42" fmla="*/ 909087 w 170"/>
              <a:gd name="T43" fmla="*/ 615809 h 224"/>
              <a:gd name="T44" fmla="*/ 1058819 w 170"/>
              <a:gd name="T45" fmla="*/ 520252 h 224"/>
              <a:gd name="T46" fmla="*/ 909087 w 170"/>
              <a:gd name="T47" fmla="*/ 233583 h 224"/>
              <a:gd name="T48" fmla="*/ 1197856 w 170"/>
              <a:gd name="T49" fmla="*/ 0 h 224"/>
              <a:gd name="T50" fmla="*/ 1486625 w 170"/>
              <a:gd name="T51" fmla="*/ 233583 h 224"/>
              <a:gd name="T52" fmla="*/ 1336892 w 170"/>
              <a:gd name="T53" fmla="*/ 520252 h 224"/>
              <a:gd name="T54" fmla="*/ 1486625 w 170"/>
              <a:gd name="T55" fmla="*/ 615809 h 224"/>
              <a:gd name="T56" fmla="*/ 1818174 w 170"/>
              <a:gd name="T57" fmla="*/ 573339 h 224"/>
              <a:gd name="T58" fmla="*/ 1818174 w 170"/>
              <a:gd name="T59" fmla="*/ 1029887 h 224"/>
              <a:gd name="T60" fmla="*/ 1775393 w 170"/>
              <a:gd name="T61" fmla="*/ 1051122 h 224"/>
              <a:gd name="T62" fmla="*/ 1486625 w 170"/>
              <a:gd name="T63" fmla="*/ 902478 h 224"/>
              <a:gd name="T64" fmla="*/ 1240636 w 170"/>
              <a:gd name="T65" fmla="*/ 1189148 h 2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0"/>
              <a:gd name="T100" fmla="*/ 0 h 224"/>
              <a:gd name="T101" fmla="*/ 170 w 170"/>
              <a:gd name="T102" fmla="*/ 224 h 2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0" h="224">
                <a:moveTo>
                  <a:pt x="116" y="112"/>
                </a:moveTo>
                <a:cubicBezTo>
                  <a:pt x="116" y="121"/>
                  <a:pt x="121" y="139"/>
                  <a:pt x="139" y="139"/>
                </a:cubicBezTo>
                <a:cubicBezTo>
                  <a:pt x="157" y="139"/>
                  <a:pt x="161" y="125"/>
                  <a:pt x="166" y="125"/>
                </a:cubicBezTo>
                <a:cubicBezTo>
                  <a:pt x="167" y="125"/>
                  <a:pt x="169" y="126"/>
                  <a:pt x="170" y="127"/>
                </a:cubicBezTo>
                <a:cubicBezTo>
                  <a:pt x="170" y="170"/>
                  <a:pt x="170" y="170"/>
                  <a:pt x="170" y="170"/>
                </a:cubicBezTo>
                <a:cubicBezTo>
                  <a:pt x="170" y="170"/>
                  <a:pt x="148" y="166"/>
                  <a:pt x="139" y="166"/>
                </a:cubicBezTo>
                <a:cubicBezTo>
                  <a:pt x="130" y="166"/>
                  <a:pt x="125" y="170"/>
                  <a:pt x="125" y="175"/>
                </a:cubicBezTo>
                <a:cubicBezTo>
                  <a:pt x="125" y="179"/>
                  <a:pt x="139" y="184"/>
                  <a:pt x="139" y="202"/>
                </a:cubicBezTo>
                <a:cubicBezTo>
                  <a:pt x="139" y="220"/>
                  <a:pt x="121" y="224"/>
                  <a:pt x="112" y="224"/>
                </a:cubicBezTo>
                <a:cubicBezTo>
                  <a:pt x="103" y="224"/>
                  <a:pt x="85" y="220"/>
                  <a:pt x="85" y="202"/>
                </a:cubicBezTo>
                <a:cubicBezTo>
                  <a:pt x="85" y="184"/>
                  <a:pt x="99" y="179"/>
                  <a:pt x="99" y="175"/>
                </a:cubicBezTo>
                <a:cubicBezTo>
                  <a:pt x="99" y="170"/>
                  <a:pt x="94" y="166"/>
                  <a:pt x="85" y="166"/>
                </a:cubicBezTo>
                <a:cubicBezTo>
                  <a:pt x="76" y="166"/>
                  <a:pt x="54" y="170"/>
                  <a:pt x="54" y="170"/>
                </a:cubicBezTo>
                <a:cubicBezTo>
                  <a:pt x="54" y="170"/>
                  <a:pt x="58" y="148"/>
                  <a:pt x="58" y="139"/>
                </a:cubicBezTo>
                <a:cubicBezTo>
                  <a:pt x="58" y="130"/>
                  <a:pt x="54" y="125"/>
                  <a:pt x="49" y="125"/>
                </a:cubicBezTo>
                <a:cubicBezTo>
                  <a:pt x="45" y="125"/>
                  <a:pt x="40" y="139"/>
                  <a:pt x="22" y="139"/>
                </a:cubicBezTo>
                <a:cubicBezTo>
                  <a:pt x="4" y="139"/>
                  <a:pt x="0" y="121"/>
                  <a:pt x="0" y="112"/>
                </a:cubicBezTo>
                <a:cubicBezTo>
                  <a:pt x="0" y="103"/>
                  <a:pt x="4" y="85"/>
                  <a:pt x="22" y="85"/>
                </a:cubicBezTo>
                <a:cubicBezTo>
                  <a:pt x="40" y="85"/>
                  <a:pt x="45" y="99"/>
                  <a:pt x="49" y="99"/>
                </a:cubicBezTo>
                <a:cubicBezTo>
                  <a:pt x="54" y="99"/>
                  <a:pt x="58" y="94"/>
                  <a:pt x="58" y="85"/>
                </a:cubicBezTo>
                <a:cubicBezTo>
                  <a:pt x="58" y="76"/>
                  <a:pt x="54" y="54"/>
                  <a:pt x="54" y="54"/>
                </a:cubicBezTo>
                <a:cubicBezTo>
                  <a:pt x="54" y="54"/>
                  <a:pt x="76" y="58"/>
                  <a:pt x="85" y="58"/>
                </a:cubicBezTo>
                <a:cubicBezTo>
                  <a:pt x="94" y="58"/>
                  <a:pt x="99" y="54"/>
                  <a:pt x="99" y="49"/>
                </a:cubicBezTo>
                <a:cubicBezTo>
                  <a:pt x="99" y="45"/>
                  <a:pt x="85" y="40"/>
                  <a:pt x="85" y="22"/>
                </a:cubicBezTo>
                <a:cubicBezTo>
                  <a:pt x="85" y="4"/>
                  <a:pt x="103" y="0"/>
                  <a:pt x="112" y="0"/>
                </a:cubicBezTo>
                <a:cubicBezTo>
                  <a:pt x="121" y="0"/>
                  <a:pt x="139" y="4"/>
                  <a:pt x="139" y="22"/>
                </a:cubicBezTo>
                <a:cubicBezTo>
                  <a:pt x="139" y="40"/>
                  <a:pt x="125" y="45"/>
                  <a:pt x="125" y="49"/>
                </a:cubicBezTo>
                <a:cubicBezTo>
                  <a:pt x="125" y="54"/>
                  <a:pt x="130" y="58"/>
                  <a:pt x="139" y="58"/>
                </a:cubicBezTo>
                <a:cubicBezTo>
                  <a:pt x="148" y="58"/>
                  <a:pt x="170" y="54"/>
                  <a:pt x="170" y="54"/>
                </a:cubicBezTo>
                <a:cubicBezTo>
                  <a:pt x="170" y="97"/>
                  <a:pt x="170" y="97"/>
                  <a:pt x="170" y="97"/>
                </a:cubicBezTo>
                <a:cubicBezTo>
                  <a:pt x="169" y="98"/>
                  <a:pt x="167" y="99"/>
                  <a:pt x="166" y="99"/>
                </a:cubicBezTo>
                <a:cubicBezTo>
                  <a:pt x="161" y="99"/>
                  <a:pt x="157" y="85"/>
                  <a:pt x="139" y="85"/>
                </a:cubicBezTo>
                <a:cubicBezTo>
                  <a:pt x="121" y="85"/>
                  <a:pt x="116" y="103"/>
                  <a:pt x="116" y="112"/>
                </a:cubicBezTo>
                <a:close/>
              </a:path>
            </a:pathLst>
          </a:cu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34" name="Freeform 49"/>
          <p:cNvSpPr>
            <a:spLocks/>
          </p:cNvSpPr>
          <p:nvPr/>
        </p:nvSpPr>
        <p:spPr bwMode="auto">
          <a:xfrm rot="-5400000">
            <a:off x="5187157" y="1771396"/>
            <a:ext cx="1817688" cy="2378075"/>
          </a:xfrm>
          <a:custGeom>
            <a:avLst/>
            <a:gdLst>
              <a:gd name="T0" fmla="*/ 1240636 w 170"/>
              <a:gd name="T1" fmla="*/ 1189148 h 224"/>
              <a:gd name="T2" fmla="*/ 1486625 w 170"/>
              <a:gd name="T3" fmla="*/ 1475818 h 224"/>
              <a:gd name="T4" fmla="*/ 1775393 w 170"/>
              <a:gd name="T5" fmla="*/ 1327174 h 224"/>
              <a:gd name="T6" fmla="*/ 1818174 w 170"/>
              <a:gd name="T7" fmla="*/ 1348409 h 224"/>
              <a:gd name="T8" fmla="*/ 1818174 w 170"/>
              <a:gd name="T9" fmla="*/ 1804957 h 224"/>
              <a:gd name="T10" fmla="*/ 1486625 w 170"/>
              <a:gd name="T11" fmla="*/ 1762487 h 224"/>
              <a:gd name="T12" fmla="*/ 1336892 w 170"/>
              <a:gd name="T13" fmla="*/ 1858044 h 224"/>
              <a:gd name="T14" fmla="*/ 1486625 w 170"/>
              <a:gd name="T15" fmla="*/ 2144713 h 224"/>
              <a:gd name="T16" fmla="*/ 1197856 w 170"/>
              <a:gd name="T17" fmla="*/ 2378296 h 224"/>
              <a:gd name="T18" fmla="*/ 909087 w 170"/>
              <a:gd name="T19" fmla="*/ 2144713 h 224"/>
              <a:gd name="T20" fmla="*/ 1058819 w 170"/>
              <a:gd name="T21" fmla="*/ 1858044 h 224"/>
              <a:gd name="T22" fmla="*/ 909087 w 170"/>
              <a:gd name="T23" fmla="*/ 1762487 h 224"/>
              <a:gd name="T24" fmla="*/ 577538 w 170"/>
              <a:gd name="T25" fmla="*/ 1804957 h 224"/>
              <a:gd name="T26" fmla="*/ 620318 w 170"/>
              <a:gd name="T27" fmla="*/ 1475818 h 224"/>
              <a:gd name="T28" fmla="*/ 524062 w 170"/>
              <a:gd name="T29" fmla="*/ 1327174 h 224"/>
              <a:gd name="T30" fmla="*/ 235293 w 170"/>
              <a:gd name="T31" fmla="*/ 1475818 h 224"/>
              <a:gd name="T32" fmla="*/ 0 w 170"/>
              <a:gd name="T33" fmla="*/ 1189148 h 224"/>
              <a:gd name="T34" fmla="*/ 235293 w 170"/>
              <a:gd name="T35" fmla="*/ 902478 h 224"/>
              <a:gd name="T36" fmla="*/ 524062 w 170"/>
              <a:gd name="T37" fmla="*/ 1051122 h 224"/>
              <a:gd name="T38" fmla="*/ 620318 w 170"/>
              <a:gd name="T39" fmla="*/ 902478 h 224"/>
              <a:gd name="T40" fmla="*/ 577538 w 170"/>
              <a:gd name="T41" fmla="*/ 573339 h 224"/>
              <a:gd name="T42" fmla="*/ 909087 w 170"/>
              <a:gd name="T43" fmla="*/ 615809 h 224"/>
              <a:gd name="T44" fmla="*/ 1058819 w 170"/>
              <a:gd name="T45" fmla="*/ 520252 h 224"/>
              <a:gd name="T46" fmla="*/ 909087 w 170"/>
              <a:gd name="T47" fmla="*/ 233583 h 224"/>
              <a:gd name="T48" fmla="*/ 1197856 w 170"/>
              <a:gd name="T49" fmla="*/ 0 h 224"/>
              <a:gd name="T50" fmla="*/ 1486625 w 170"/>
              <a:gd name="T51" fmla="*/ 233583 h 224"/>
              <a:gd name="T52" fmla="*/ 1336892 w 170"/>
              <a:gd name="T53" fmla="*/ 520252 h 224"/>
              <a:gd name="T54" fmla="*/ 1486625 w 170"/>
              <a:gd name="T55" fmla="*/ 615809 h 224"/>
              <a:gd name="T56" fmla="*/ 1818174 w 170"/>
              <a:gd name="T57" fmla="*/ 573339 h 224"/>
              <a:gd name="T58" fmla="*/ 1818174 w 170"/>
              <a:gd name="T59" fmla="*/ 1029887 h 224"/>
              <a:gd name="T60" fmla="*/ 1775393 w 170"/>
              <a:gd name="T61" fmla="*/ 1051122 h 224"/>
              <a:gd name="T62" fmla="*/ 1486625 w 170"/>
              <a:gd name="T63" fmla="*/ 902478 h 224"/>
              <a:gd name="T64" fmla="*/ 1240636 w 170"/>
              <a:gd name="T65" fmla="*/ 1189148 h 2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0"/>
              <a:gd name="T100" fmla="*/ 0 h 224"/>
              <a:gd name="T101" fmla="*/ 170 w 170"/>
              <a:gd name="T102" fmla="*/ 224 h 2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0" h="224">
                <a:moveTo>
                  <a:pt x="116" y="112"/>
                </a:moveTo>
                <a:cubicBezTo>
                  <a:pt x="116" y="121"/>
                  <a:pt x="121" y="139"/>
                  <a:pt x="139" y="139"/>
                </a:cubicBezTo>
                <a:cubicBezTo>
                  <a:pt x="157" y="139"/>
                  <a:pt x="161" y="125"/>
                  <a:pt x="166" y="125"/>
                </a:cubicBezTo>
                <a:cubicBezTo>
                  <a:pt x="167" y="125"/>
                  <a:pt x="169" y="126"/>
                  <a:pt x="170" y="127"/>
                </a:cubicBezTo>
                <a:cubicBezTo>
                  <a:pt x="170" y="170"/>
                  <a:pt x="170" y="170"/>
                  <a:pt x="170" y="170"/>
                </a:cubicBezTo>
                <a:cubicBezTo>
                  <a:pt x="170" y="170"/>
                  <a:pt x="148" y="166"/>
                  <a:pt x="139" y="166"/>
                </a:cubicBezTo>
                <a:cubicBezTo>
                  <a:pt x="130" y="166"/>
                  <a:pt x="125" y="170"/>
                  <a:pt x="125" y="175"/>
                </a:cubicBezTo>
                <a:cubicBezTo>
                  <a:pt x="125" y="179"/>
                  <a:pt x="139" y="184"/>
                  <a:pt x="139" y="202"/>
                </a:cubicBezTo>
                <a:cubicBezTo>
                  <a:pt x="139" y="220"/>
                  <a:pt x="121" y="224"/>
                  <a:pt x="112" y="224"/>
                </a:cubicBezTo>
                <a:cubicBezTo>
                  <a:pt x="103" y="224"/>
                  <a:pt x="85" y="220"/>
                  <a:pt x="85" y="202"/>
                </a:cubicBezTo>
                <a:cubicBezTo>
                  <a:pt x="85" y="184"/>
                  <a:pt x="99" y="179"/>
                  <a:pt x="99" y="175"/>
                </a:cubicBezTo>
                <a:cubicBezTo>
                  <a:pt x="99" y="170"/>
                  <a:pt x="94" y="166"/>
                  <a:pt x="85" y="166"/>
                </a:cubicBezTo>
                <a:cubicBezTo>
                  <a:pt x="76" y="166"/>
                  <a:pt x="54" y="170"/>
                  <a:pt x="54" y="170"/>
                </a:cubicBezTo>
                <a:cubicBezTo>
                  <a:pt x="54" y="170"/>
                  <a:pt x="58" y="148"/>
                  <a:pt x="58" y="139"/>
                </a:cubicBezTo>
                <a:cubicBezTo>
                  <a:pt x="58" y="130"/>
                  <a:pt x="54" y="125"/>
                  <a:pt x="49" y="125"/>
                </a:cubicBezTo>
                <a:cubicBezTo>
                  <a:pt x="45" y="125"/>
                  <a:pt x="40" y="139"/>
                  <a:pt x="22" y="139"/>
                </a:cubicBezTo>
                <a:cubicBezTo>
                  <a:pt x="4" y="139"/>
                  <a:pt x="0" y="121"/>
                  <a:pt x="0" y="112"/>
                </a:cubicBezTo>
                <a:cubicBezTo>
                  <a:pt x="0" y="103"/>
                  <a:pt x="4" y="85"/>
                  <a:pt x="22" y="85"/>
                </a:cubicBezTo>
                <a:cubicBezTo>
                  <a:pt x="40" y="85"/>
                  <a:pt x="45" y="99"/>
                  <a:pt x="49" y="99"/>
                </a:cubicBezTo>
                <a:cubicBezTo>
                  <a:pt x="54" y="99"/>
                  <a:pt x="58" y="94"/>
                  <a:pt x="58" y="85"/>
                </a:cubicBezTo>
                <a:cubicBezTo>
                  <a:pt x="58" y="76"/>
                  <a:pt x="54" y="54"/>
                  <a:pt x="54" y="54"/>
                </a:cubicBezTo>
                <a:cubicBezTo>
                  <a:pt x="54" y="54"/>
                  <a:pt x="76" y="58"/>
                  <a:pt x="85" y="58"/>
                </a:cubicBezTo>
                <a:cubicBezTo>
                  <a:pt x="94" y="58"/>
                  <a:pt x="99" y="54"/>
                  <a:pt x="99" y="49"/>
                </a:cubicBezTo>
                <a:cubicBezTo>
                  <a:pt x="99" y="45"/>
                  <a:pt x="85" y="40"/>
                  <a:pt x="85" y="22"/>
                </a:cubicBezTo>
                <a:cubicBezTo>
                  <a:pt x="85" y="4"/>
                  <a:pt x="103" y="0"/>
                  <a:pt x="112" y="0"/>
                </a:cubicBezTo>
                <a:cubicBezTo>
                  <a:pt x="121" y="0"/>
                  <a:pt x="139" y="4"/>
                  <a:pt x="139" y="22"/>
                </a:cubicBezTo>
                <a:cubicBezTo>
                  <a:pt x="139" y="40"/>
                  <a:pt x="125" y="45"/>
                  <a:pt x="125" y="49"/>
                </a:cubicBezTo>
                <a:cubicBezTo>
                  <a:pt x="125" y="54"/>
                  <a:pt x="130" y="58"/>
                  <a:pt x="139" y="58"/>
                </a:cubicBezTo>
                <a:cubicBezTo>
                  <a:pt x="148" y="58"/>
                  <a:pt x="170" y="54"/>
                  <a:pt x="170" y="54"/>
                </a:cubicBezTo>
                <a:cubicBezTo>
                  <a:pt x="170" y="97"/>
                  <a:pt x="170" y="97"/>
                  <a:pt x="170" y="97"/>
                </a:cubicBezTo>
                <a:cubicBezTo>
                  <a:pt x="169" y="98"/>
                  <a:pt x="167" y="99"/>
                  <a:pt x="166" y="99"/>
                </a:cubicBezTo>
                <a:cubicBezTo>
                  <a:pt x="161" y="99"/>
                  <a:pt x="157" y="85"/>
                  <a:pt x="139" y="85"/>
                </a:cubicBezTo>
                <a:cubicBezTo>
                  <a:pt x="121" y="85"/>
                  <a:pt x="116" y="103"/>
                  <a:pt x="116" y="112"/>
                </a:cubicBezTo>
                <a:close/>
              </a:path>
            </a:pathLst>
          </a:cu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35" name="Freeform 73"/>
          <p:cNvSpPr>
            <a:spLocks/>
          </p:cNvSpPr>
          <p:nvPr/>
        </p:nvSpPr>
        <p:spPr bwMode="auto">
          <a:xfrm>
            <a:off x="7450138" y="2511965"/>
            <a:ext cx="314325" cy="312738"/>
          </a:xfrm>
          <a:custGeom>
            <a:avLst/>
            <a:gdLst>
              <a:gd name="T0" fmla="*/ 149834 w 193"/>
              <a:gd name="T1" fmla="*/ 181485 h 193"/>
              <a:gd name="T2" fmla="*/ 40716 w 193"/>
              <a:gd name="T3" fmla="*/ 290051 h 193"/>
              <a:gd name="T4" fmla="*/ 35830 w 193"/>
              <a:gd name="T5" fmla="*/ 299774 h 193"/>
              <a:gd name="T6" fmla="*/ 48859 w 193"/>
              <a:gd name="T7" fmla="*/ 312737 h 193"/>
              <a:gd name="T8" fmla="*/ 55373 w 193"/>
              <a:gd name="T9" fmla="*/ 311117 h 193"/>
              <a:gd name="T10" fmla="*/ 241037 w 193"/>
              <a:gd name="T11" fmla="*/ 231717 h 193"/>
              <a:gd name="T12" fmla="*/ 249180 w 193"/>
              <a:gd name="T13" fmla="*/ 220374 h 193"/>
              <a:gd name="T14" fmla="*/ 280124 w 193"/>
              <a:gd name="T15" fmla="*/ 113428 h 193"/>
              <a:gd name="T16" fmla="*/ 285010 w 193"/>
              <a:gd name="T17" fmla="*/ 119910 h 193"/>
              <a:gd name="T18" fmla="*/ 307810 w 193"/>
              <a:gd name="T19" fmla="*/ 119910 h 193"/>
              <a:gd name="T20" fmla="*/ 307810 w 193"/>
              <a:gd name="T21" fmla="*/ 97224 h 193"/>
              <a:gd name="T22" fmla="*/ 216607 w 193"/>
              <a:gd name="T23" fmla="*/ 6482 h 193"/>
              <a:gd name="T24" fmla="*/ 193807 w 193"/>
              <a:gd name="T25" fmla="*/ 6482 h 193"/>
              <a:gd name="T26" fmla="*/ 193807 w 193"/>
              <a:gd name="T27" fmla="*/ 29167 h 193"/>
              <a:gd name="T28" fmla="*/ 200321 w 193"/>
              <a:gd name="T29" fmla="*/ 34028 h 193"/>
              <a:gd name="T30" fmla="*/ 92832 w 193"/>
              <a:gd name="T31" fmla="*/ 64816 h 193"/>
              <a:gd name="T32" fmla="*/ 81431 w 193"/>
              <a:gd name="T33" fmla="*/ 72918 h 193"/>
              <a:gd name="T34" fmla="*/ 1629 w 193"/>
              <a:gd name="T35" fmla="*/ 259264 h 193"/>
              <a:gd name="T36" fmla="*/ 0 w 193"/>
              <a:gd name="T37" fmla="*/ 264125 h 193"/>
              <a:gd name="T38" fmla="*/ 13029 w 193"/>
              <a:gd name="T39" fmla="*/ 277088 h 193"/>
              <a:gd name="T40" fmla="*/ 22801 w 193"/>
              <a:gd name="T41" fmla="*/ 272227 h 193"/>
              <a:gd name="T42" fmla="*/ 131919 w 193"/>
              <a:gd name="T43" fmla="*/ 163660 h 193"/>
              <a:gd name="T44" fmla="*/ 130290 w 193"/>
              <a:gd name="T45" fmla="*/ 150697 h 193"/>
              <a:gd name="T46" fmla="*/ 162863 w 193"/>
              <a:gd name="T47" fmla="*/ 118289 h 193"/>
              <a:gd name="T48" fmla="*/ 195435 w 193"/>
              <a:gd name="T49" fmla="*/ 150697 h 193"/>
              <a:gd name="T50" fmla="*/ 162863 w 193"/>
              <a:gd name="T51" fmla="*/ 183105 h 193"/>
              <a:gd name="T52" fmla="*/ 149834 w 193"/>
              <a:gd name="T53" fmla="*/ 181485 h 1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193"/>
              <a:gd name="T83" fmla="*/ 193 w 193"/>
              <a:gd name="T84" fmla="*/ 193 h 1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193">
                <a:moveTo>
                  <a:pt x="92" y="112"/>
                </a:moveTo>
                <a:cubicBezTo>
                  <a:pt x="25" y="179"/>
                  <a:pt x="25" y="179"/>
                  <a:pt x="25" y="179"/>
                </a:cubicBezTo>
                <a:cubicBezTo>
                  <a:pt x="23" y="181"/>
                  <a:pt x="22" y="183"/>
                  <a:pt x="22" y="185"/>
                </a:cubicBezTo>
                <a:cubicBezTo>
                  <a:pt x="22" y="189"/>
                  <a:pt x="26" y="193"/>
                  <a:pt x="30" y="193"/>
                </a:cubicBezTo>
                <a:cubicBezTo>
                  <a:pt x="31" y="193"/>
                  <a:pt x="33" y="193"/>
                  <a:pt x="34" y="192"/>
                </a:cubicBezTo>
                <a:cubicBezTo>
                  <a:pt x="34" y="192"/>
                  <a:pt x="147" y="143"/>
                  <a:pt x="148" y="143"/>
                </a:cubicBezTo>
                <a:cubicBezTo>
                  <a:pt x="150" y="142"/>
                  <a:pt x="152" y="139"/>
                  <a:pt x="153" y="136"/>
                </a:cubicBezTo>
                <a:cubicBezTo>
                  <a:pt x="172" y="70"/>
                  <a:pt x="172" y="70"/>
                  <a:pt x="172" y="70"/>
                </a:cubicBezTo>
                <a:cubicBezTo>
                  <a:pt x="175" y="74"/>
                  <a:pt x="175" y="74"/>
                  <a:pt x="175" y="74"/>
                </a:cubicBezTo>
                <a:cubicBezTo>
                  <a:pt x="179" y="78"/>
                  <a:pt x="185" y="78"/>
                  <a:pt x="189" y="74"/>
                </a:cubicBezTo>
                <a:cubicBezTo>
                  <a:pt x="193" y="70"/>
                  <a:pt x="193" y="64"/>
                  <a:pt x="189" y="60"/>
                </a:cubicBezTo>
                <a:cubicBezTo>
                  <a:pt x="133" y="4"/>
                  <a:pt x="133" y="4"/>
                  <a:pt x="133" y="4"/>
                </a:cubicBezTo>
                <a:cubicBezTo>
                  <a:pt x="129" y="0"/>
                  <a:pt x="123" y="0"/>
                  <a:pt x="119" y="4"/>
                </a:cubicBezTo>
                <a:cubicBezTo>
                  <a:pt x="115" y="8"/>
                  <a:pt x="115" y="14"/>
                  <a:pt x="119" y="18"/>
                </a:cubicBezTo>
                <a:cubicBezTo>
                  <a:pt x="123" y="21"/>
                  <a:pt x="123" y="21"/>
                  <a:pt x="123" y="21"/>
                </a:cubicBezTo>
                <a:cubicBezTo>
                  <a:pt x="57" y="40"/>
                  <a:pt x="57" y="40"/>
                  <a:pt x="57" y="40"/>
                </a:cubicBezTo>
                <a:cubicBezTo>
                  <a:pt x="54" y="41"/>
                  <a:pt x="51" y="43"/>
                  <a:pt x="50" y="45"/>
                </a:cubicBezTo>
                <a:cubicBezTo>
                  <a:pt x="1" y="160"/>
                  <a:pt x="1" y="160"/>
                  <a:pt x="1" y="160"/>
                </a:cubicBezTo>
                <a:cubicBezTo>
                  <a:pt x="0" y="161"/>
                  <a:pt x="0" y="162"/>
                  <a:pt x="0" y="163"/>
                </a:cubicBezTo>
                <a:cubicBezTo>
                  <a:pt x="0" y="167"/>
                  <a:pt x="4" y="171"/>
                  <a:pt x="8" y="171"/>
                </a:cubicBezTo>
                <a:cubicBezTo>
                  <a:pt x="10" y="171"/>
                  <a:pt x="12" y="170"/>
                  <a:pt x="14" y="168"/>
                </a:cubicBezTo>
                <a:cubicBezTo>
                  <a:pt x="81" y="101"/>
                  <a:pt x="81" y="101"/>
                  <a:pt x="81" y="101"/>
                </a:cubicBezTo>
                <a:cubicBezTo>
                  <a:pt x="81" y="98"/>
                  <a:pt x="80" y="96"/>
                  <a:pt x="80" y="93"/>
                </a:cubicBezTo>
                <a:cubicBezTo>
                  <a:pt x="80" y="82"/>
                  <a:pt x="89" y="73"/>
                  <a:pt x="100" y="73"/>
                </a:cubicBezTo>
                <a:cubicBezTo>
                  <a:pt x="111" y="73"/>
                  <a:pt x="120" y="82"/>
                  <a:pt x="120" y="93"/>
                </a:cubicBezTo>
                <a:cubicBezTo>
                  <a:pt x="120" y="104"/>
                  <a:pt x="111" y="113"/>
                  <a:pt x="100" y="113"/>
                </a:cubicBezTo>
                <a:cubicBezTo>
                  <a:pt x="97" y="113"/>
                  <a:pt x="95" y="112"/>
                  <a:pt x="92" y="112"/>
                </a:cubicBezTo>
                <a:close/>
              </a:path>
            </a:pathLst>
          </a:custGeom>
          <a:solidFill>
            <a:srgbClr val="0921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101"/>
          <p:cNvSpPr>
            <a:spLocks noEditPoints="1"/>
          </p:cNvSpPr>
          <p:nvPr/>
        </p:nvSpPr>
        <p:spPr bwMode="auto">
          <a:xfrm>
            <a:off x="4389438" y="2518315"/>
            <a:ext cx="306387" cy="306388"/>
          </a:xfrm>
          <a:custGeom>
            <a:avLst/>
            <a:gdLst>
              <a:gd name="T0" fmla="*/ 136897 w 188"/>
              <a:gd name="T1" fmla="*/ 16297 h 188"/>
              <a:gd name="T2" fmla="*/ 110821 w 188"/>
              <a:gd name="T3" fmla="*/ 47262 h 188"/>
              <a:gd name="T4" fmla="*/ 76597 w 188"/>
              <a:gd name="T5" fmla="*/ 21186 h 188"/>
              <a:gd name="T6" fmla="*/ 83116 w 188"/>
              <a:gd name="T7" fmla="*/ 63559 h 188"/>
              <a:gd name="T8" fmla="*/ 42373 w 188"/>
              <a:gd name="T9" fmla="*/ 70078 h 188"/>
              <a:gd name="T10" fmla="*/ 26076 w 188"/>
              <a:gd name="T11" fmla="*/ 99413 h 188"/>
              <a:gd name="T12" fmla="*/ 40743 w 188"/>
              <a:gd name="T13" fmla="*/ 136896 h 188"/>
              <a:gd name="T14" fmla="*/ 0 w 188"/>
              <a:gd name="T15" fmla="*/ 153194 h 188"/>
              <a:gd name="T16" fmla="*/ 40743 w 188"/>
              <a:gd name="T17" fmla="*/ 169491 h 188"/>
              <a:gd name="T18" fmla="*/ 26076 w 188"/>
              <a:gd name="T19" fmla="*/ 206974 h 188"/>
              <a:gd name="T20" fmla="*/ 42373 w 188"/>
              <a:gd name="T21" fmla="*/ 236309 h 188"/>
              <a:gd name="T22" fmla="*/ 83116 w 188"/>
              <a:gd name="T23" fmla="*/ 242828 h 188"/>
              <a:gd name="T24" fmla="*/ 76597 w 188"/>
              <a:gd name="T25" fmla="*/ 285201 h 188"/>
              <a:gd name="T26" fmla="*/ 110821 w 188"/>
              <a:gd name="T27" fmla="*/ 259125 h 188"/>
              <a:gd name="T28" fmla="*/ 136897 w 188"/>
              <a:gd name="T29" fmla="*/ 290090 h 188"/>
              <a:gd name="T30" fmla="*/ 169491 w 188"/>
              <a:gd name="T31" fmla="*/ 290090 h 188"/>
              <a:gd name="T32" fmla="*/ 195567 w 188"/>
              <a:gd name="T33" fmla="*/ 259125 h 188"/>
              <a:gd name="T34" fmla="*/ 229791 w 188"/>
              <a:gd name="T35" fmla="*/ 285201 h 188"/>
              <a:gd name="T36" fmla="*/ 223272 w 188"/>
              <a:gd name="T37" fmla="*/ 242828 h 188"/>
              <a:gd name="T38" fmla="*/ 264015 w 188"/>
              <a:gd name="T39" fmla="*/ 236309 h 188"/>
              <a:gd name="T40" fmla="*/ 280312 w 188"/>
              <a:gd name="T41" fmla="*/ 206974 h 188"/>
              <a:gd name="T42" fmla="*/ 265645 w 188"/>
              <a:gd name="T43" fmla="*/ 169491 h 188"/>
              <a:gd name="T44" fmla="*/ 306388 w 188"/>
              <a:gd name="T45" fmla="*/ 153194 h 188"/>
              <a:gd name="T46" fmla="*/ 265645 w 188"/>
              <a:gd name="T47" fmla="*/ 136896 h 188"/>
              <a:gd name="T48" fmla="*/ 280312 w 188"/>
              <a:gd name="T49" fmla="*/ 99413 h 188"/>
              <a:gd name="T50" fmla="*/ 264015 w 188"/>
              <a:gd name="T51" fmla="*/ 70078 h 188"/>
              <a:gd name="T52" fmla="*/ 223272 w 188"/>
              <a:gd name="T53" fmla="*/ 63559 h 188"/>
              <a:gd name="T54" fmla="*/ 229791 w 188"/>
              <a:gd name="T55" fmla="*/ 21186 h 188"/>
              <a:gd name="T56" fmla="*/ 195567 w 188"/>
              <a:gd name="T57" fmla="*/ 47262 h 188"/>
              <a:gd name="T58" fmla="*/ 169491 w 188"/>
              <a:gd name="T59" fmla="*/ 16297 h 188"/>
              <a:gd name="T60" fmla="*/ 110821 w 188"/>
              <a:gd name="T61" fmla="*/ 189047 h 188"/>
              <a:gd name="T62" fmla="*/ 176010 w 188"/>
              <a:gd name="T63" fmla="*/ 189047 h 188"/>
              <a:gd name="T64" fmla="*/ 110821 w 188"/>
              <a:gd name="T65" fmla="*/ 189047 h 188"/>
              <a:gd name="T66" fmla="*/ 198826 w 188"/>
              <a:gd name="T67" fmla="*/ 104302 h 188"/>
              <a:gd name="T68" fmla="*/ 198826 w 188"/>
              <a:gd name="T69" fmla="*/ 149934 h 188"/>
              <a:gd name="T70" fmla="*/ 123859 w 188"/>
              <a:gd name="T71" fmla="*/ 94524 h 188"/>
              <a:gd name="T72" fmla="*/ 156453 w 188"/>
              <a:gd name="T73" fmla="*/ 94524 h 188"/>
              <a:gd name="T74" fmla="*/ 123859 w 188"/>
              <a:gd name="T75" fmla="*/ 94524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
              <a:gd name="T115" fmla="*/ 0 h 188"/>
              <a:gd name="T116" fmla="*/ 188 w 188"/>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 h="188">
                <a:moveTo>
                  <a:pt x="94" y="0"/>
                </a:moveTo>
                <a:cubicBezTo>
                  <a:pt x="88" y="0"/>
                  <a:pt x="84" y="4"/>
                  <a:pt x="84" y="10"/>
                </a:cubicBezTo>
                <a:cubicBezTo>
                  <a:pt x="84" y="25"/>
                  <a:pt x="84" y="25"/>
                  <a:pt x="84" y="25"/>
                </a:cubicBezTo>
                <a:cubicBezTo>
                  <a:pt x="78" y="25"/>
                  <a:pt x="73" y="27"/>
                  <a:pt x="68" y="29"/>
                </a:cubicBezTo>
                <a:cubicBezTo>
                  <a:pt x="61" y="16"/>
                  <a:pt x="61" y="16"/>
                  <a:pt x="61" y="16"/>
                </a:cubicBezTo>
                <a:cubicBezTo>
                  <a:pt x="58" y="11"/>
                  <a:pt x="52" y="10"/>
                  <a:pt x="47" y="13"/>
                </a:cubicBezTo>
                <a:cubicBezTo>
                  <a:pt x="42" y="15"/>
                  <a:pt x="41" y="21"/>
                  <a:pt x="43" y="26"/>
                </a:cubicBezTo>
                <a:cubicBezTo>
                  <a:pt x="51" y="39"/>
                  <a:pt x="51" y="39"/>
                  <a:pt x="51" y="39"/>
                </a:cubicBezTo>
                <a:cubicBezTo>
                  <a:pt x="46" y="42"/>
                  <a:pt x="42" y="46"/>
                  <a:pt x="39" y="51"/>
                </a:cubicBezTo>
                <a:cubicBezTo>
                  <a:pt x="26" y="43"/>
                  <a:pt x="26" y="43"/>
                  <a:pt x="26" y="43"/>
                </a:cubicBezTo>
                <a:cubicBezTo>
                  <a:pt x="21" y="41"/>
                  <a:pt x="15" y="42"/>
                  <a:pt x="13" y="47"/>
                </a:cubicBezTo>
                <a:cubicBezTo>
                  <a:pt x="10" y="52"/>
                  <a:pt x="11" y="58"/>
                  <a:pt x="16" y="61"/>
                </a:cubicBezTo>
                <a:cubicBezTo>
                  <a:pt x="29" y="68"/>
                  <a:pt x="29" y="68"/>
                  <a:pt x="29" y="68"/>
                </a:cubicBezTo>
                <a:cubicBezTo>
                  <a:pt x="27" y="73"/>
                  <a:pt x="25" y="78"/>
                  <a:pt x="25" y="84"/>
                </a:cubicBezTo>
                <a:cubicBezTo>
                  <a:pt x="10" y="84"/>
                  <a:pt x="10" y="84"/>
                  <a:pt x="10" y="84"/>
                </a:cubicBezTo>
                <a:cubicBezTo>
                  <a:pt x="4" y="84"/>
                  <a:pt x="0" y="88"/>
                  <a:pt x="0" y="94"/>
                </a:cubicBezTo>
                <a:cubicBezTo>
                  <a:pt x="0" y="100"/>
                  <a:pt x="4" y="104"/>
                  <a:pt x="10" y="104"/>
                </a:cubicBezTo>
                <a:cubicBezTo>
                  <a:pt x="25" y="104"/>
                  <a:pt x="25" y="104"/>
                  <a:pt x="25" y="104"/>
                </a:cubicBezTo>
                <a:cubicBezTo>
                  <a:pt x="25" y="110"/>
                  <a:pt x="27" y="115"/>
                  <a:pt x="29" y="120"/>
                </a:cubicBezTo>
                <a:cubicBezTo>
                  <a:pt x="16" y="127"/>
                  <a:pt x="16" y="127"/>
                  <a:pt x="16" y="127"/>
                </a:cubicBezTo>
                <a:cubicBezTo>
                  <a:pt x="11" y="130"/>
                  <a:pt x="10" y="136"/>
                  <a:pt x="13" y="141"/>
                </a:cubicBezTo>
                <a:cubicBezTo>
                  <a:pt x="15" y="146"/>
                  <a:pt x="21" y="147"/>
                  <a:pt x="26" y="145"/>
                </a:cubicBezTo>
                <a:cubicBezTo>
                  <a:pt x="39" y="137"/>
                  <a:pt x="39" y="137"/>
                  <a:pt x="39" y="137"/>
                </a:cubicBezTo>
                <a:cubicBezTo>
                  <a:pt x="42" y="142"/>
                  <a:pt x="46" y="146"/>
                  <a:pt x="51" y="149"/>
                </a:cubicBezTo>
                <a:cubicBezTo>
                  <a:pt x="43" y="162"/>
                  <a:pt x="43" y="162"/>
                  <a:pt x="43" y="162"/>
                </a:cubicBezTo>
                <a:cubicBezTo>
                  <a:pt x="41" y="167"/>
                  <a:pt x="42" y="173"/>
                  <a:pt x="47" y="175"/>
                </a:cubicBezTo>
                <a:cubicBezTo>
                  <a:pt x="52" y="178"/>
                  <a:pt x="58" y="177"/>
                  <a:pt x="61" y="172"/>
                </a:cubicBezTo>
                <a:cubicBezTo>
                  <a:pt x="68" y="159"/>
                  <a:pt x="68" y="159"/>
                  <a:pt x="68" y="159"/>
                </a:cubicBezTo>
                <a:cubicBezTo>
                  <a:pt x="73" y="161"/>
                  <a:pt x="78" y="163"/>
                  <a:pt x="84" y="163"/>
                </a:cubicBezTo>
                <a:cubicBezTo>
                  <a:pt x="84" y="178"/>
                  <a:pt x="84" y="178"/>
                  <a:pt x="84" y="178"/>
                </a:cubicBezTo>
                <a:cubicBezTo>
                  <a:pt x="84" y="184"/>
                  <a:pt x="88" y="188"/>
                  <a:pt x="94" y="188"/>
                </a:cubicBezTo>
                <a:cubicBezTo>
                  <a:pt x="100" y="188"/>
                  <a:pt x="104" y="184"/>
                  <a:pt x="104" y="178"/>
                </a:cubicBezTo>
                <a:cubicBezTo>
                  <a:pt x="104" y="163"/>
                  <a:pt x="104" y="163"/>
                  <a:pt x="104" y="163"/>
                </a:cubicBezTo>
                <a:cubicBezTo>
                  <a:pt x="110" y="163"/>
                  <a:pt x="115" y="161"/>
                  <a:pt x="120" y="159"/>
                </a:cubicBezTo>
                <a:cubicBezTo>
                  <a:pt x="127" y="172"/>
                  <a:pt x="127" y="172"/>
                  <a:pt x="127" y="172"/>
                </a:cubicBezTo>
                <a:cubicBezTo>
                  <a:pt x="130" y="177"/>
                  <a:pt x="136" y="178"/>
                  <a:pt x="141" y="175"/>
                </a:cubicBezTo>
                <a:cubicBezTo>
                  <a:pt x="146" y="173"/>
                  <a:pt x="147" y="167"/>
                  <a:pt x="145" y="162"/>
                </a:cubicBezTo>
                <a:cubicBezTo>
                  <a:pt x="137" y="149"/>
                  <a:pt x="137" y="149"/>
                  <a:pt x="137" y="149"/>
                </a:cubicBezTo>
                <a:cubicBezTo>
                  <a:pt x="142" y="146"/>
                  <a:pt x="146" y="142"/>
                  <a:pt x="149" y="137"/>
                </a:cubicBezTo>
                <a:cubicBezTo>
                  <a:pt x="162" y="145"/>
                  <a:pt x="162" y="145"/>
                  <a:pt x="162" y="145"/>
                </a:cubicBezTo>
                <a:cubicBezTo>
                  <a:pt x="167" y="147"/>
                  <a:pt x="173" y="146"/>
                  <a:pt x="175" y="141"/>
                </a:cubicBezTo>
                <a:cubicBezTo>
                  <a:pt x="178" y="136"/>
                  <a:pt x="177" y="130"/>
                  <a:pt x="172" y="127"/>
                </a:cubicBezTo>
                <a:cubicBezTo>
                  <a:pt x="159" y="120"/>
                  <a:pt x="159" y="120"/>
                  <a:pt x="159" y="120"/>
                </a:cubicBezTo>
                <a:cubicBezTo>
                  <a:pt x="161" y="115"/>
                  <a:pt x="163" y="110"/>
                  <a:pt x="163" y="104"/>
                </a:cubicBezTo>
                <a:cubicBezTo>
                  <a:pt x="178" y="104"/>
                  <a:pt x="178" y="104"/>
                  <a:pt x="178" y="104"/>
                </a:cubicBezTo>
                <a:cubicBezTo>
                  <a:pt x="184" y="104"/>
                  <a:pt x="188" y="100"/>
                  <a:pt x="188" y="94"/>
                </a:cubicBezTo>
                <a:cubicBezTo>
                  <a:pt x="188" y="88"/>
                  <a:pt x="184" y="84"/>
                  <a:pt x="178" y="84"/>
                </a:cubicBezTo>
                <a:cubicBezTo>
                  <a:pt x="163" y="84"/>
                  <a:pt x="163" y="84"/>
                  <a:pt x="163" y="84"/>
                </a:cubicBezTo>
                <a:cubicBezTo>
                  <a:pt x="163" y="78"/>
                  <a:pt x="161" y="73"/>
                  <a:pt x="159" y="68"/>
                </a:cubicBezTo>
                <a:cubicBezTo>
                  <a:pt x="172" y="61"/>
                  <a:pt x="172" y="61"/>
                  <a:pt x="172" y="61"/>
                </a:cubicBezTo>
                <a:cubicBezTo>
                  <a:pt x="177" y="58"/>
                  <a:pt x="178" y="52"/>
                  <a:pt x="175" y="47"/>
                </a:cubicBezTo>
                <a:cubicBezTo>
                  <a:pt x="173" y="42"/>
                  <a:pt x="167" y="41"/>
                  <a:pt x="162" y="43"/>
                </a:cubicBezTo>
                <a:cubicBezTo>
                  <a:pt x="149" y="51"/>
                  <a:pt x="149" y="51"/>
                  <a:pt x="149" y="51"/>
                </a:cubicBezTo>
                <a:cubicBezTo>
                  <a:pt x="146" y="46"/>
                  <a:pt x="142" y="42"/>
                  <a:pt x="137" y="39"/>
                </a:cubicBezTo>
                <a:cubicBezTo>
                  <a:pt x="145" y="26"/>
                  <a:pt x="145" y="26"/>
                  <a:pt x="145" y="26"/>
                </a:cubicBezTo>
                <a:cubicBezTo>
                  <a:pt x="147" y="21"/>
                  <a:pt x="146" y="15"/>
                  <a:pt x="141" y="13"/>
                </a:cubicBezTo>
                <a:cubicBezTo>
                  <a:pt x="136" y="10"/>
                  <a:pt x="130" y="11"/>
                  <a:pt x="127" y="16"/>
                </a:cubicBezTo>
                <a:cubicBezTo>
                  <a:pt x="120" y="29"/>
                  <a:pt x="120" y="29"/>
                  <a:pt x="120" y="29"/>
                </a:cubicBezTo>
                <a:cubicBezTo>
                  <a:pt x="115" y="27"/>
                  <a:pt x="110" y="25"/>
                  <a:pt x="104" y="25"/>
                </a:cubicBezTo>
                <a:cubicBezTo>
                  <a:pt x="104" y="10"/>
                  <a:pt x="104" y="10"/>
                  <a:pt x="104" y="10"/>
                </a:cubicBezTo>
                <a:cubicBezTo>
                  <a:pt x="104" y="4"/>
                  <a:pt x="100" y="0"/>
                  <a:pt x="94" y="0"/>
                </a:cubicBezTo>
                <a:close/>
                <a:moveTo>
                  <a:pt x="68" y="116"/>
                </a:moveTo>
                <a:cubicBezTo>
                  <a:pt x="68" y="105"/>
                  <a:pt x="77" y="96"/>
                  <a:pt x="88" y="96"/>
                </a:cubicBezTo>
                <a:cubicBezTo>
                  <a:pt x="99" y="96"/>
                  <a:pt x="108" y="105"/>
                  <a:pt x="108" y="116"/>
                </a:cubicBezTo>
                <a:cubicBezTo>
                  <a:pt x="108" y="127"/>
                  <a:pt x="99" y="136"/>
                  <a:pt x="88" y="136"/>
                </a:cubicBezTo>
                <a:cubicBezTo>
                  <a:pt x="77" y="136"/>
                  <a:pt x="68" y="127"/>
                  <a:pt x="68" y="116"/>
                </a:cubicBezTo>
                <a:close/>
                <a:moveTo>
                  <a:pt x="108" y="78"/>
                </a:moveTo>
                <a:cubicBezTo>
                  <a:pt x="108" y="70"/>
                  <a:pt x="114" y="64"/>
                  <a:pt x="122" y="64"/>
                </a:cubicBezTo>
                <a:cubicBezTo>
                  <a:pt x="130" y="64"/>
                  <a:pt x="136" y="70"/>
                  <a:pt x="136" y="78"/>
                </a:cubicBezTo>
                <a:cubicBezTo>
                  <a:pt x="136" y="86"/>
                  <a:pt x="130" y="92"/>
                  <a:pt x="122" y="92"/>
                </a:cubicBezTo>
                <a:cubicBezTo>
                  <a:pt x="114" y="92"/>
                  <a:pt x="108" y="86"/>
                  <a:pt x="108" y="78"/>
                </a:cubicBezTo>
                <a:close/>
                <a:moveTo>
                  <a:pt x="76" y="58"/>
                </a:moveTo>
                <a:cubicBezTo>
                  <a:pt x="76" y="52"/>
                  <a:pt x="80" y="48"/>
                  <a:pt x="86" y="48"/>
                </a:cubicBezTo>
                <a:cubicBezTo>
                  <a:pt x="92" y="48"/>
                  <a:pt x="96" y="52"/>
                  <a:pt x="96" y="58"/>
                </a:cubicBezTo>
                <a:cubicBezTo>
                  <a:pt x="96" y="64"/>
                  <a:pt x="92" y="68"/>
                  <a:pt x="86" y="68"/>
                </a:cubicBezTo>
                <a:cubicBezTo>
                  <a:pt x="80" y="68"/>
                  <a:pt x="76" y="64"/>
                  <a:pt x="76" y="58"/>
                </a:cubicBezTo>
                <a:close/>
              </a:path>
            </a:pathLst>
          </a:custGeom>
          <a:solidFill>
            <a:srgbClr val="0921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88"/>
          <p:cNvSpPr>
            <a:spLocks noEditPoints="1"/>
          </p:cNvSpPr>
          <p:nvPr/>
        </p:nvSpPr>
        <p:spPr bwMode="auto">
          <a:xfrm>
            <a:off x="7507288" y="3713703"/>
            <a:ext cx="201612" cy="312737"/>
          </a:xfrm>
          <a:custGeom>
            <a:avLst/>
            <a:gdLst>
              <a:gd name="T0" fmla="*/ 84547 w 124"/>
              <a:gd name="T1" fmla="*/ 100988 h 192"/>
              <a:gd name="T2" fmla="*/ 100807 w 124"/>
              <a:gd name="T3" fmla="*/ 84700 h 192"/>
              <a:gd name="T4" fmla="*/ 117066 w 124"/>
              <a:gd name="T5" fmla="*/ 100988 h 192"/>
              <a:gd name="T6" fmla="*/ 100807 w 124"/>
              <a:gd name="T7" fmla="*/ 117276 h 192"/>
              <a:gd name="T8" fmla="*/ 84547 w 124"/>
              <a:gd name="T9" fmla="*/ 100988 h 192"/>
              <a:gd name="T10" fmla="*/ 100807 w 124"/>
              <a:gd name="T11" fmla="*/ 58638 h 192"/>
              <a:gd name="T12" fmla="*/ 58533 w 124"/>
              <a:gd name="T13" fmla="*/ 100988 h 192"/>
              <a:gd name="T14" fmla="*/ 100807 w 124"/>
              <a:gd name="T15" fmla="*/ 143338 h 192"/>
              <a:gd name="T16" fmla="*/ 143080 w 124"/>
              <a:gd name="T17" fmla="*/ 100988 h 192"/>
              <a:gd name="T18" fmla="*/ 100807 w 124"/>
              <a:gd name="T19" fmla="*/ 58638 h 192"/>
              <a:gd name="T20" fmla="*/ 0 w 124"/>
              <a:gd name="T21" fmla="*/ 99359 h 192"/>
              <a:gd name="T22" fmla="*/ 84547 w 124"/>
              <a:gd name="T23" fmla="*/ 293191 h 192"/>
              <a:gd name="T24" fmla="*/ 84547 w 124"/>
              <a:gd name="T25" fmla="*/ 296449 h 192"/>
              <a:gd name="T26" fmla="*/ 100807 w 124"/>
              <a:gd name="T27" fmla="*/ 312737 h 192"/>
              <a:gd name="T28" fmla="*/ 117066 w 124"/>
              <a:gd name="T29" fmla="*/ 296449 h 192"/>
              <a:gd name="T30" fmla="*/ 117066 w 124"/>
              <a:gd name="T31" fmla="*/ 293191 h 192"/>
              <a:gd name="T32" fmla="*/ 201613 w 124"/>
              <a:gd name="T33" fmla="*/ 99359 h 192"/>
              <a:gd name="T34" fmla="*/ 100807 w 124"/>
              <a:gd name="T35" fmla="*/ 0 h 192"/>
              <a:gd name="T36" fmla="*/ 0 w 124"/>
              <a:gd name="T37" fmla="*/ 99359 h 192"/>
              <a:gd name="T38" fmla="*/ 100807 w 124"/>
              <a:gd name="T39" fmla="*/ 32577 h 192"/>
              <a:gd name="T40" fmla="*/ 169095 w 124"/>
              <a:gd name="T41" fmla="*/ 100988 h 192"/>
              <a:gd name="T42" fmla="*/ 100807 w 124"/>
              <a:gd name="T43" fmla="*/ 169399 h 192"/>
              <a:gd name="T44" fmla="*/ 32518 w 124"/>
              <a:gd name="T45" fmla="*/ 100988 h 192"/>
              <a:gd name="T46" fmla="*/ 100807 w 124"/>
              <a:gd name="T47" fmla="*/ 32577 h 19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4"/>
              <a:gd name="T73" fmla="*/ 0 h 192"/>
              <a:gd name="T74" fmla="*/ 124 w 124"/>
              <a:gd name="T75" fmla="*/ 192 h 19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4" h="192">
                <a:moveTo>
                  <a:pt x="52" y="62"/>
                </a:moveTo>
                <a:cubicBezTo>
                  <a:pt x="52" y="56"/>
                  <a:pt x="56" y="52"/>
                  <a:pt x="62" y="52"/>
                </a:cubicBezTo>
                <a:cubicBezTo>
                  <a:pt x="68" y="52"/>
                  <a:pt x="72" y="56"/>
                  <a:pt x="72" y="62"/>
                </a:cubicBezTo>
                <a:cubicBezTo>
                  <a:pt x="72" y="68"/>
                  <a:pt x="68" y="72"/>
                  <a:pt x="62" y="72"/>
                </a:cubicBezTo>
                <a:cubicBezTo>
                  <a:pt x="56" y="72"/>
                  <a:pt x="52" y="68"/>
                  <a:pt x="52" y="62"/>
                </a:cubicBezTo>
                <a:close/>
                <a:moveTo>
                  <a:pt x="62" y="36"/>
                </a:moveTo>
                <a:cubicBezTo>
                  <a:pt x="48" y="36"/>
                  <a:pt x="36" y="48"/>
                  <a:pt x="36" y="62"/>
                </a:cubicBezTo>
                <a:cubicBezTo>
                  <a:pt x="36" y="76"/>
                  <a:pt x="48" y="88"/>
                  <a:pt x="62" y="88"/>
                </a:cubicBezTo>
                <a:cubicBezTo>
                  <a:pt x="76" y="88"/>
                  <a:pt x="88" y="76"/>
                  <a:pt x="88" y="62"/>
                </a:cubicBezTo>
                <a:cubicBezTo>
                  <a:pt x="88" y="48"/>
                  <a:pt x="76" y="36"/>
                  <a:pt x="62" y="36"/>
                </a:cubicBezTo>
                <a:close/>
                <a:moveTo>
                  <a:pt x="0" y="61"/>
                </a:moveTo>
                <a:cubicBezTo>
                  <a:pt x="0" y="102"/>
                  <a:pt x="48" y="133"/>
                  <a:pt x="52" y="180"/>
                </a:cubicBezTo>
                <a:cubicBezTo>
                  <a:pt x="52" y="182"/>
                  <a:pt x="52" y="182"/>
                  <a:pt x="52" y="182"/>
                </a:cubicBezTo>
                <a:cubicBezTo>
                  <a:pt x="52" y="188"/>
                  <a:pt x="56" y="192"/>
                  <a:pt x="62" y="192"/>
                </a:cubicBezTo>
                <a:cubicBezTo>
                  <a:pt x="68" y="192"/>
                  <a:pt x="72" y="188"/>
                  <a:pt x="72" y="182"/>
                </a:cubicBezTo>
                <a:cubicBezTo>
                  <a:pt x="72" y="180"/>
                  <a:pt x="72" y="180"/>
                  <a:pt x="72" y="180"/>
                </a:cubicBezTo>
                <a:cubicBezTo>
                  <a:pt x="76" y="133"/>
                  <a:pt x="124" y="102"/>
                  <a:pt x="124" y="61"/>
                </a:cubicBezTo>
                <a:cubicBezTo>
                  <a:pt x="124" y="27"/>
                  <a:pt x="96" y="0"/>
                  <a:pt x="62" y="0"/>
                </a:cubicBezTo>
                <a:cubicBezTo>
                  <a:pt x="28" y="0"/>
                  <a:pt x="0" y="27"/>
                  <a:pt x="0" y="61"/>
                </a:cubicBezTo>
                <a:close/>
                <a:moveTo>
                  <a:pt x="62" y="20"/>
                </a:moveTo>
                <a:cubicBezTo>
                  <a:pt x="85" y="20"/>
                  <a:pt x="104" y="39"/>
                  <a:pt x="104" y="62"/>
                </a:cubicBezTo>
                <a:cubicBezTo>
                  <a:pt x="104" y="85"/>
                  <a:pt x="85" y="104"/>
                  <a:pt x="62" y="104"/>
                </a:cubicBezTo>
                <a:cubicBezTo>
                  <a:pt x="39" y="104"/>
                  <a:pt x="20" y="85"/>
                  <a:pt x="20" y="62"/>
                </a:cubicBezTo>
                <a:cubicBezTo>
                  <a:pt x="20" y="39"/>
                  <a:pt x="39" y="20"/>
                  <a:pt x="62" y="20"/>
                </a:cubicBezTo>
                <a:close/>
              </a:path>
            </a:pathLst>
          </a:custGeom>
          <a:solidFill>
            <a:srgbClr val="0921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22"/>
          <p:cNvSpPr>
            <a:spLocks/>
          </p:cNvSpPr>
          <p:nvPr/>
        </p:nvSpPr>
        <p:spPr bwMode="auto">
          <a:xfrm>
            <a:off x="4384675" y="3737515"/>
            <a:ext cx="314325" cy="312738"/>
          </a:xfrm>
          <a:custGeom>
            <a:avLst/>
            <a:gdLst>
              <a:gd name="T0" fmla="*/ 0 w 194"/>
              <a:gd name="T1" fmla="*/ 169399 h 192"/>
              <a:gd name="T2" fmla="*/ 25924 w 194"/>
              <a:gd name="T3" fmla="*/ 195461 h 192"/>
              <a:gd name="T4" fmla="*/ 90733 w 194"/>
              <a:gd name="T5" fmla="*/ 195461 h 192"/>
              <a:gd name="T6" fmla="*/ 90733 w 194"/>
              <a:gd name="T7" fmla="*/ 286676 h 192"/>
              <a:gd name="T8" fmla="*/ 116657 w 194"/>
              <a:gd name="T9" fmla="*/ 312737 h 192"/>
              <a:gd name="T10" fmla="*/ 142580 w 194"/>
              <a:gd name="T11" fmla="*/ 286676 h 192"/>
              <a:gd name="T12" fmla="*/ 142580 w 194"/>
              <a:gd name="T13" fmla="*/ 195461 h 192"/>
              <a:gd name="T14" fmla="*/ 233313 w 194"/>
              <a:gd name="T15" fmla="*/ 195461 h 192"/>
              <a:gd name="T16" fmla="*/ 255997 w 194"/>
              <a:gd name="T17" fmla="*/ 185688 h 192"/>
              <a:gd name="T18" fmla="*/ 301363 w 194"/>
              <a:gd name="T19" fmla="*/ 140080 h 192"/>
              <a:gd name="T20" fmla="*/ 301363 w 194"/>
              <a:gd name="T21" fmla="*/ 94473 h 192"/>
              <a:gd name="T22" fmla="*/ 255997 w 194"/>
              <a:gd name="T23" fmla="*/ 48865 h 192"/>
              <a:gd name="T24" fmla="*/ 233313 w 194"/>
              <a:gd name="T25" fmla="*/ 39092 h 192"/>
              <a:gd name="T26" fmla="*/ 142580 w 194"/>
              <a:gd name="T27" fmla="*/ 39092 h 192"/>
              <a:gd name="T28" fmla="*/ 142580 w 194"/>
              <a:gd name="T29" fmla="*/ 26061 h 192"/>
              <a:gd name="T30" fmla="*/ 116657 w 194"/>
              <a:gd name="T31" fmla="*/ 0 h 192"/>
              <a:gd name="T32" fmla="*/ 90733 w 194"/>
              <a:gd name="T33" fmla="*/ 26061 h 192"/>
              <a:gd name="T34" fmla="*/ 90733 w 194"/>
              <a:gd name="T35" fmla="*/ 39092 h 192"/>
              <a:gd name="T36" fmla="*/ 25924 w 194"/>
              <a:gd name="T37" fmla="*/ 39092 h 192"/>
              <a:gd name="T38" fmla="*/ 0 w 194"/>
              <a:gd name="T39" fmla="*/ 65154 h 192"/>
              <a:gd name="T40" fmla="*/ 0 w 194"/>
              <a:gd name="T41" fmla="*/ 169399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
              <a:gd name="T64" fmla="*/ 0 h 192"/>
              <a:gd name="T65" fmla="*/ 194 w 194"/>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 h="192">
                <a:moveTo>
                  <a:pt x="0" y="104"/>
                </a:moveTo>
                <a:cubicBezTo>
                  <a:pt x="0" y="113"/>
                  <a:pt x="7" y="120"/>
                  <a:pt x="16" y="120"/>
                </a:cubicBezTo>
                <a:cubicBezTo>
                  <a:pt x="56" y="120"/>
                  <a:pt x="56" y="120"/>
                  <a:pt x="56" y="120"/>
                </a:cubicBezTo>
                <a:cubicBezTo>
                  <a:pt x="56" y="176"/>
                  <a:pt x="56" y="176"/>
                  <a:pt x="56" y="176"/>
                </a:cubicBezTo>
                <a:cubicBezTo>
                  <a:pt x="56" y="185"/>
                  <a:pt x="63" y="192"/>
                  <a:pt x="72" y="192"/>
                </a:cubicBezTo>
                <a:cubicBezTo>
                  <a:pt x="81" y="192"/>
                  <a:pt x="88" y="185"/>
                  <a:pt x="88" y="176"/>
                </a:cubicBezTo>
                <a:cubicBezTo>
                  <a:pt x="88" y="120"/>
                  <a:pt x="88" y="120"/>
                  <a:pt x="88" y="120"/>
                </a:cubicBezTo>
                <a:cubicBezTo>
                  <a:pt x="144" y="120"/>
                  <a:pt x="144" y="120"/>
                  <a:pt x="144" y="120"/>
                </a:cubicBezTo>
                <a:cubicBezTo>
                  <a:pt x="150" y="120"/>
                  <a:pt x="155" y="118"/>
                  <a:pt x="158" y="114"/>
                </a:cubicBezTo>
                <a:cubicBezTo>
                  <a:pt x="186" y="86"/>
                  <a:pt x="186" y="86"/>
                  <a:pt x="186" y="86"/>
                </a:cubicBezTo>
                <a:cubicBezTo>
                  <a:pt x="194" y="78"/>
                  <a:pt x="194" y="66"/>
                  <a:pt x="186" y="58"/>
                </a:cubicBezTo>
                <a:cubicBezTo>
                  <a:pt x="158" y="30"/>
                  <a:pt x="158" y="30"/>
                  <a:pt x="158" y="30"/>
                </a:cubicBezTo>
                <a:cubicBezTo>
                  <a:pt x="155" y="26"/>
                  <a:pt x="150" y="24"/>
                  <a:pt x="144" y="24"/>
                </a:cubicBezTo>
                <a:cubicBezTo>
                  <a:pt x="88" y="24"/>
                  <a:pt x="88" y="24"/>
                  <a:pt x="88" y="24"/>
                </a:cubicBezTo>
                <a:cubicBezTo>
                  <a:pt x="88" y="16"/>
                  <a:pt x="88" y="16"/>
                  <a:pt x="88" y="16"/>
                </a:cubicBezTo>
                <a:cubicBezTo>
                  <a:pt x="88" y="7"/>
                  <a:pt x="81" y="0"/>
                  <a:pt x="72" y="0"/>
                </a:cubicBezTo>
                <a:cubicBezTo>
                  <a:pt x="63" y="0"/>
                  <a:pt x="56" y="7"/>
                  <a:pt x="56" y="16"/>
                </a:cubicBezTo>
                <a:cubicBezTo>
                  <a:pt x="56" y="24"/>
                  <a:pt x="56" y="24"/>
                  <a:pt x="56" y="24"/>
                </a:cubicBezTo>
                <a:cubicBezTo>
                  <a:pt x="16" y="24"/>
                  <a:pt x="16" y="24"/>
                  <a:pt x="16" y="24"/>
                </a:cubicBezTo>
                <a:cubicBezTo>
                  <a:pt x="7" y="24"/>
                  <a:pt x="0" y="31"/>
                  <a:pt x="0" y="40"/>
                </a:cubicBezTo>
                <a:lnTo>
                  <a:pt x="0" y="104"/>
                </a:lnTo>
                <a:close/>
              </a:path>
            </a:pathLst>
          </a:custGeom>
          <a:solidFill>
            <a:srgbClr val="0921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53"/>
          <p:cNvSpPr>
            <a:spLocks noEditPoints="1"/>
          </p:cNvSpPr>
          <p:nvPr/>
        </p:nvSpPr>
        <p:spPr bwMode="auto">
          <a:xfrm>
            <a:off x="7454900" y="4993228"/>
            <a:ext cx="306388" cy="304800"/>
          </a:xfrm>
          <a:custGeom>
            <a:avLst/>
            <a:gdLst>
              <a:gd name="T0" fmla="*/ 0 w 188"/>
              <a:gd name="T1" fmla="*/ 152400 h 188"/>
              <a:gd name="T2" fmla="*/ 153194 w 188"/>
              <a:gd name="T3" fmla="*/ 304800 h 188"/>
              <a:gd name="T4" fmla="*/ 306388 w 188"/>
              <a:gd name="T5" fmla="*/ 152400 h 188"/>
              <a:gd name="T6" fmla="*/ 153194 w 188"/>
              <a:gd name="T7" fmla="*/ 0 h 188"/>
              <a:gd name="T8" fmla="*/ 0 w 188"/>
              <a:gd name="T9" fmla="*/ 152400 h 188"/>
              <a:gd name="T10" fmla="*/ 136897 w 188"/>
              <a:gd name="T11" fmla="*/ 48638 h 188"/>
              <a:gd name="T12" fmla="*/ 153194 w 188"/>
              <a:gd name="T13" fmla="*/ 32426 h 188"/>
              <a:gd name="T14" fmla="*/ 169491 w 188"/>
              <a:gd name="T15" fmla="*/ 48638 h 188"/>
              <a:gd name="T16" fmla="*/ 153194 w 188"/>
              <a:gd name="T17" fmla="*/ 64851 h 188"/>
              <a:gd name="T18" fmla="*/ 136897 w 188"/>
              <a:gd name="T19" fmla="*/ 48638 h 188"/>
              <a:gd name="T20" fmla="*/ 32594 w 188"/>
              <a:gd name="T21" fmla="*/ 152400 h 188"/>
              <a:gd name="T22" fmla="*/ 48892 w 188"/>
              <a:gd name="T23" fmla="*/ 136187 h 188"/>
              <a:gd name="T24" fmla="*/ 65189 w 188"/>
              <a:gd name="T25" fmla="*/ 152400 h 188"/>
              <a:gd name="T26" fmla="*/ 48892 w 188"/>
              <a:gd name="T27" fmla="*/ 168613 h 188"/>
              <a:gd name="T28" fmla="*/ 32594 w 188"/>
              <a:gd name="T29" fmla="*/ 152400 h 188"/>
              <a:gd name="T30" fmla="*/ 241199 w 188"/>
              <a:gd name="T31" fmla="*/ 152400 h 188"/>
              <a:gd name="T32" fmla="*/ 257496 w 188"/>
              <a:gd name="T33" fmla="*/ 136187 h 188"/>
              <a:gd name="T34" fmla="*/ 273794 w 188"/>
              <a:gd name="T35" fmla="*/ 152400 h 188"/>
              <a:gd name="T36" fmla="*/ 257496 w 188"/>
              <a:gd name="T37" fmla="*/ 168613 h 188"/>
              <a:gd name="T38" fmla="*/ 241199 w 188"/>
              <a:gd name="T39" fmla="*/ 152400 h 188"/>
              <a:gd name="T40" fmla="*/ 136897 w 188"/>
              <a:gd name="T41" fmla="*/ 256162 h 188"/>
              <a:gd name="T42" fmla="*/ 153194 w 188"/>
              <a:gd name="T43" fmla="*/ 239949 h 188"/>
              <a:gd name="T44" fmla="*/ 169491 w 188"/>
              <a:gd name="T45" fmla="*/ 256162 h 188"/>
              <a:gd name="T46" fmla="*/ 153194 w 188"/>
              <a:gd name="T47" fmla="*/ 272374 h 188"/>
              <a:gd name="T48" fmla="*/ 136897 w 188"/>
              <a:gd name="T49" fmla="*/ 256162 h 188"/>
              <a:gd name="T50" fmla="*/ 128748 w 188"/>
              <a:gd name="T51" fmla="*/ 160506 h 188"/>
              <a:gd name="T52" fmla="*/ 81486 w 188"/>
              <a:gd name="T53" fmla="*/ 111868 h 188"/>
              <a:gd name="T54" fmla="*/ 81486 w 188"/>
              <a:gd name="T55" fmla="*/ 94034 h 188"/>
              <a:gd name="T56" fmla="*/ 99413 w 188"/>
              <a:gd name="T57" fmla="*/ 94034 h 188"/>
              <a:gd name="T58" fmla="*/ 143416 w 188"/>
              <a:gd name="T59" fmla="*/ 137809 h 188"/>
              <a:gd name="T60" fmla="*/ 156453 w 188"/>
              <a:gd name="T61" fmla="*/ 137809 h 188"/>
              <a:gd name="T62" fmla="*/ 220013 w 188"/>
              <a:gd name="T63" fmla="*/ 74579 h 188"/>
              <a:gd name="T64" fmla="*/ 237940 w 188"/>
              <a:gd name="T65" fmla="*/ 74579 h 188"/>
              <a:gd name="T66" fmla="*/ 237940 w 188"/>
              <a:gd name="T67" fmla="*/ 92413 h 188"/>
              <a:gd name="T68" fmla="*/ 171121 w 188"/>
              <a:gd name="T69" fmla="*/ 160506 h 188"/>
              <a:gd name="T70" fmla="*/ 149935 w 188"/>
              <a:gd name="T71" fmla="*/ 168613 h 188"/>
              <a:gd name="T72" fmla="*/ 128748 w 188"/>
              <a:gd name="T73" fmla="*/ 160506 h 1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8"/>
              <a:gd name="T112" fmla="*/ 0 h 188"/>
              <a:gd name="T113" fmla="*/ 188 w 188"/>
              <a:gd name="T114" fmla="*/ 188 h 1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8" h="188">
                <a:moveTo>
                  <a:pt x="0" y="94"/>
                </a:moveTo>
                <a:cubicBezTo>
                  <a:pt x="0" y="146"/>
                  <a:pt x="42" y="188"/>
                  <a:pt x="94" y="188"/>
                </a:cubicBezTo>
                <a:cubicBezTo>
                  <a:pt x="146" y="188"/>
                  <a:pt x="188" y="146"/>
                  <a:pt x="188" y="94"/>
                </a:cubicBezTo>
                <a:cubicBezTo>
                  <a:pt x="188" y="42"/>
                  <a:pt x="146" y="0"/>
                  <a:pt x="94" y="0"/>
                </a:cubicBezTo>
                <a:cubicBezTo>
                  <a:pt x="42" y="0"/>
                  <a:pt x="0" y="42"/>
                  <a:pt x="0" y="94"/>
                </a:cubicBezTo>
                <a:close/>
                <a:moveTo>
                  <a:pt x="84" y="30"/>
                </a:moveTo>
                <a:cubicBezTo>
                  <a:pt x="84" y="24"/>
                  <a:pt x="88" y="20"/>
                  <a:pt x="94" y="20"/>
                </a:cubicBezTo>
                <a:cubicBezTo>
                  <a:pt x="100" y="20"/>
                  <a:pt x="104" y="24"/>
                  <a:pt x="104" y="30"/>
                </a:cubicBezTo>
                <a:cubicBezTo>
                  <a:pt x="104" y="36"/>
                  <a:pt x="100" y="40"/>
                  <a:pt x="94" y="40"/>
                </a:cubicBezTo>
                <a:cubicBezTo>
                  <a:pt x="88" y="40"/>
                  <a:pt x="84" y="36"/>
                  <a:pt x="84" y="30"/>
                </a:cubicBezTo>
                <a:close/>
                <a:moveTo>
                  <a:pt x="20" y="94"/>
                </a:moveTo>
                <a:cubicBezTo>
                  <a:pt x="20" y="88"/>
                  <a:pt x="24" y="84"/>
                  <a:pt x="30" y="84"/>
                </a:cubicBezTo>
                <a:cubicBezTo>
                  <a:pt x="36" y="84"/>
                  <a:pt x="40" y="88"/>
                  <a:pt x="40" y="94"/>
                </a:cubicBezTo>
                <a:cubicBezTo>
                  <a:pt x="40" y="100"/>
                  <a:pt x="36" y="104"/>
                  <a:pt x="30" y="104"/>
                </a:cubicBezTo>
                <a:cubicBezTo>
                  <a:pt x="24" y="104"/>
                  <a:pt x="20" y="100"/>
                  <a:pt x="20" y="94"/>
                </a:cubicBezTo>
                <a:close/>
                <a:moveTo>
                  <a:pt x="148" y="94"/>
                </a:moveTo>
                <a:cubicBezTo>
                  <a:pt x="148" y="88"/>
                  <a:pt x="152" y="84"/>
                  <a:pt x="158" y="84"/>
                </a:cubicBezTo>
                <a:cubicBezTo>
                  <a:pt x="164" y="84"/>
                  <a:pt x="168" y="88"/>
                  <a:pt x="168" y="94"/>
                </a:cubicBezTo>
                <a:cubicBezTo>
                  <a:pt x="168" y="100"/>
                  <a:pt x="164" y="104"/>
                  <a:pt x="158" y="104"/>
                </a:cubicBezTo>
                <a:cubicBezTo>
                  <a:pt x="152" y="104"/>
                  <a:pt x="148" y="100"/>
                  <a:pt x="148" y="94"/>
                </a:cubicBezTo>
                <a:close/>
                <a:moveTo>
                  <a:pt x="84" y="158"/>
                </a:moveTo>
                <a:cubicBezTo>
                  <a:pt x="84" y="152"/>
                  <a:pt x="88" y="148"/>
                  <a:pt x="94" y="148"/>
                </a:cubicBezTo>
                <a:cubicBezTo>
                  <a:pt x="100" y="148"/>
                  <a:pt x="104" y="152"/>
                  <a:pt x="104" y="158"/>
                </a:cubicBezTo>
                <a:cubicBezTo>
                  <a:pt x="104" y="164"/>
                  <a:pt x="100" y="168"/>
                  <a:pt x="94" y="168"/>
                </a:cubicBezTo>
                <a:cubicBezTo>
                  <a:pt x="88" y="168"/>
                  <a:pt x="84" y="164"/>
                  <a:pt x="84" y="158"/>
                </a:cubicBezTo>
                <a:close/>
                <a:moveTo>
                  <a:pt x="79" y="99"/>
                </a:moveTo>
                <a:cubicBezTo>
                  <a:pt x="77" y="97"/>
                  <a:pt x="50" y="69"/>
                  <a:pt x="50" y="69"/>
                </a:cubicBezTo>
                <a:cubicBezTo>
                  <a:pt x="47" y="66"/>
                  <a:pt x="47" y="61"/>
                  <a:pt x="50" y="58"/>
                </a:cubicBezTo>
                <a:cubicBezTo>
                  <a:pt x="53" y="55"/>
                  <a:pt x="58" y="55"/>
                  <a:pt x="61" y="58"/>
                </a:cubicBezTo>
                <a:cubicBezTo>
                  <a:pt x="88" y="85"/>
                  <a:pt x="88" y="85"/>
                  <a:pt x="88" y="85"/>
                </a:cubicBezTo>
                <a:cubicBezTo>
                  <a:pt x="90" y="87"/>
                  <a:pt x="94" y="87"/>
                  <a:pt x="96" y="85"/>
                </a:cubicBezTo>
                <a:cubicBezTo>
                  <a:pt x="135" y="46"/>
                  <a:pt x="135" y="46"/>
                  <a:pt x="135" y="46"/>
                </a:cubicBezTo>
                <a:cubicBezTo>
                  <a:pt x="138" y="43"/>
                  <a:pt x="143" y="43"/>
                  <a:pt x="146" y="46"/>
                </a:cubicBezTo>
                <a:cubicBezTo>
                  <a:pt x="149" y="49"/>
                  <a:pt x="149" y="54"/>
                  <a:pt x="146" y="57"/>
                </a:cubicBezTo>
                <a:cubicBezTo>
                  <a:pt x="146" y="57"/>
                  <a:pt x="107" y="97"/>
                  <a:pt x="105" y="99"/>
                </a:cubicBezTo>
                <a:cubicBezTo>
                  <a:pt x="101" y="102"/>
                  <a:pt x="97" y="104"/>
                  <a:pt x="92" y="104"/>
                </a:cubicBezTo>
                <a:cubicBezTo>
                  <a:pt x="87" y="104"/>
                  <a:pt x="83" y="102"/>
                  <a:pt x="79" y="99"/>
                </a:cubicBezTo>
                <a:close/>
              </a:path>
            </a:pathLst>
          </a:custGeom>
          <a:solidFill>
            <a:srgbClr val="0921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99"/>
          <p:cNvSpPr>
            <a:spLocks noEditPoints="1"/>
          </p:cNvSpPr>
          <p:nvPr/>
        </p:nvSpPr>
        <p:spPr bwMode="auto">
          <a:xfrm>
            <a:off x="4389438" y="4915440"/>
            <a:ext cx="304800" cy="306388"/>
          </a:xfrm>
          <a:custGeom>
            <a:avLst/>
            <a:gdLst>
              <a:gd name="T0" fmla="*/ 152400 w 188"/>
              <a:gd name="T1" fmla="*/ 306387 h 188"/>
              <a:gd name="T2" fmla="*/ 152400 w 188"/>
              <a:gd name="T3" fmla="*/ 0 h 188"/>
              <a:gd name="T4" fmla="*/ 32426 w 188"/>
              <a:gd name="T5" fmla="*/ 153194 h 188"/>
              <a:gd name="T6" fmla="*/ 66472 w 188"/>
              <a:gd name="T7" fmla="*/ 130377 h 188"/>
              <a:gd name="T8" fmla="*/ 66472 w 188"/>
              <a:gd name="T9" fmla="*/ 169491 h 188"/>
              <a:gd name="T10" fmla="*/ 32426 w 188"/>
              <a:gd name="T11" fmla="*/ 153194 h 188"/>
              <a:gd name="T12" fmla="*/ 85928 w 188"/>
              <a:gd name="T13" fmla="*/ 52151 h 188"/>
              <a:gd name="T14" fmla="*/ 45396 w 188"/>
              <a:gd name="T15" fmla="*/ 97783 h 188"/>
              <a:gd name="T16" fmla="*/ 136187 w 188"/>
              <a:gd name="T17" fmla="*/ 34224 h 188"/>
              <a:gd name="T18" fmla="*/ 103762 w 188"/>
              <a:gd name="T19" fmla="*/ 97783 h 188"/>
              <a:gd name="T20" fmla="*/ 168613 w 188"/>
              <a:gd name="T21" fmla="*/ 34224 h 188"/>
              <a:gd name="T22" fmla="*/ 201038 w 188"/>
              <a:gd name="T23" fmla="*/ 97783 h 188"/>
              <a:gd name="T24" fmla="*/ 168613 w 188"/>
              <a:gd name="T25" fmla="*/ 34224 h 188"/>
              <a:gd name="T26" fmla="*/ 259404 w 188"/>
              <a:gd name="T27" fmla="*/ 97783 h 188"/>
              <a:gd name="T28" fmla="*/ 218872 w 188"/>
              <a:gd name="T29" fmla="*/ 52151 h 188"/>
              <a:gd name="T30" fmla="*/ 272374 w 188"/>
              <a:gd name="T31" fmla="*/ 153194 h 188"/>
              <a:gd name="T32" fmla="*/ 239949 w 188"/>
              <a:gd name="T33" fmla="*/ 169491 h 188"/>
              <a:gd name="T34" fmla="*/ 239949 w 188"/>
              <a:gd name="T35" fmla="*/ 130377 h 188"/>
              <a:gd name="T36" fmla="*/ 262647 w 188"/>
              <a:gd name="T37" fmla="*/ 202085 h 188"/>
              <a:gd name="T38" fmla="*/ 233464 w 188"/>
              <a:gd name="T39" fmla="*/ 202085 h 188"/>
              <a:gd name="T40" fmla="*/ 90791 w 188"/>
              <a:gd name="T41" fmla="*/ 257495 h 188"/>
              <a:gd name="T42" fmla="*/ 71336 w 188"/>
              <a:gd name="T43" fmla="*/ 202085 h 188"/>
              <a:gd name="T44" fmla="*/ 98898 w 188"/>
              <a:gd name="T45" fmla="*/ 130377 h 188"/>
              <a:gd name="T46" fmla="*/ 136187 w 188"/>
              <a:gd name="T47" fmla="*/ 169491 h 188"/>
              <a:gd name="T48" fmla="*/ 97277 w 188"/>
              <a:gd name="T49" fmla="*/ 149934 h 188"/>
              <a:gd name="T50" fmla="*/ 168613 w 188"/>
              <a:gd name="T51" fmla="*/ 130377 h 188"/>
              <a:gd name="T52" fmla="*/ 207523 w 188"/>
              <a:gd name="T53" fmla="*/ 149934 h 188"/>
              <a:gd name="T54" fmla="*/ 168613 w 188"/>
              <a:gd name="T55" fmla="*/ 169491 h 188"/>
              <a:gd name="T56" fmla="*/ 103762 w 188"/>
              <a:gd name="T57" fmla="*/ 202085 h 188"/>
              <a:gd name="T58" fmla="*/ 136187 w 188"/>
              <a:gd name="T59" fmla="*/ 267274 h 188"/>
              <a:gd name="T60" fmla="*/ 168613 w 188"/>
              <a:gd name="T61" fmla="*/ 202085 h 188"/>
              <a:gd name="T62" fmla="*/ 168613 w 188"/>
              <a:gd name="T63" fmla="*/ 267274 h 1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8"/>
              <a:gd name="T97" fmla="*/ 0 h 188"/>
              <a:gd name="T98" fmla="*/ 188 w 188"/>
              <a:gd name="T99" fmla="*/ 188 h 1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8" h="188">
                <a:moveTo>
                  <a:pt x="0" y="94"/>
                </a:moveTo>
                <a:cubicBezTo>
                  <a:pt x="0" y="146"/>
                  <a:pt x="42" y="188"/>
                  <a:pt x="94" y="188"/>
                </a:cubicBezTo>
                <a:cubicBezTo>
                  <a:pt x="146" y="188"/>
                  <a:pt x="188" y="146"/>
                  <a:pt x="188" y="94"/>
                </a:cubicBezTo>
                <a:cubicBezTo>
                  <a:pt x="188" y="42"/>
                  <a:pt x="146" y="0"/>
                  <a:pt x="94" y="0"/>
                </a:cubicBezTo>
                <a:cubicBezTo>
                  <a:pt x="42" y="0"/>
                  <a:pt x="0" y="42"/>
                  <a:pt x="0" y="94"/>
                </a:cubicBezTo>
                <a:close/>
                <a:moveTo>
                  <a:pt x="20" y="94"/>
                </a:moveTo>
                <a:cubicBezTo>
                  <a:pt x="20" y="89"/>
                  <a:pt x="20" y="85"/>
                  <a:pt x="21" y="80"/>
                </a:cubicBezTo>
                <a:cubicBezTo>
                  <a:pt x="41" y="80"/>
                  <a:pt x="41" y="80"/>
                  <a:pt x="41" y="80"/>
                </a:cubicBezTo>
                <a:cubicBezTo>
                  <a:pt x="40" y="84"/>
                  <a:pt x="40" y="88"/>
                  <a:pt x="40" y="92"/>
                </a:cubicBezTo>
                <a:cubicBezTo>
                  <a:pt x="40" y="96"/>
                  <a:pt x="40" y="100"/>
                  <a:pt x="41" y="104"/>
                </a:cubicBezTo>
                <a:cubicBezTo>
                  <a:pt x="21" y="104"/>
                  <a:pt x="21" y="104"/>
                  <a:pt x="21" y="104"/>
                </a:cubicBezTo>
                <a:cubicBezTo>
                  <a:pt x="20" y="101"/>
                  <a:pt x="20" y="97"/>
                  <a:pt x="20" y="94"/>
                </a:cubicBezTo>
                <a:close/>
                <a:moveTo>
                  <a:pt x="28" y="60"/>
                </a:moveTo>
                <a:cubicBezTo>
                  <a:pt x="34" y="49"/>
                  <a:pt x="43" y="39"/>
                  <a:pt x="53" y="32"/>
                </a:cubicBezTo>
                <a:cubicBezTo>
                  <a:pt x="49" y="41"/>
                  <a:pt x="46" y="50"/>
                  <a:pt x="44" y="60"/>
                </a:cubicBezTo>
                <a:lnTo>
                  <a:pt x="28" y="60"/>
                </a:lnTo>
                <a:close/>
                <a:moveTo>
                  <a:pt x="83" y="21"/>
                </a:moveTo>
                <a:cubicBezTo>
                  <a:pt x="84" y="21"/>
                  <a:pt x="84" y="21"/>
                  <a:pt x="84" y="21"/>
                </a:cubicBezTo>
                <a:cubicBezTo>
                  <a:pt x="84" y="60"/>
                  <a:pt x="84" y="60"/>
                  <a:pt x="84" y="60"/>
                </a:cubicBezTo>
                <a:cubicBezTo>
                  <a:pt x="64" y="60"/>
                  <a:pt x="64" y="60"/>
                  <a:pt x="64" y="60"/>
                </a:cubicBezTo>
                <a:cubicBezTo>
                  <a:pt x="68" y="46"/>
                  <a:pt x="75" y="32"/>
                  <a:pt x="83" y="21"/>
                </a:cubicBezTo>
                <a:close/>
                <a:moveTo>
                  <a:pt x="104" y="21"/>
                </a:moveTo>
                <a:cubicBezTo>
                  <a:pt x="105" y="21"/>
                  <a:pt x="105" y="21"/>
                  <a:pt x="105" y="21"/>
                </a:cubicBezTo>
                <a:cubicBezTo>
                  <a:pt x="113" y="32"/>
                  <a:pt x="120" y="46"/>
                  <a:pt x="124" y="60"/>
                </a:cubicBezTo>
                <a:cubicBezTo>
                  <a:pt x="104" y="60"/>
                  <a:pt x="104" y="60"/>
                  <a:pt x="104" y="60"/>
                </a:cubicBezTo>
                <a:lnTo>
                  <a:pt x="104" y="21"/>
                </a:lnTo>
                <a:close/>
                <a:moveTo>
                  <a:pt x="135" y="32"/>
                </a:moveTo>
                <a:cubicBezTo>
                  <a:pt x="145" y="39"/>
                  <a:pt x="154" y="49"/>
                  <a:pt x="160" y="60"/>
                </a:cubicBezTo>
                <a:cubicBezTo>
                  <a:pt x="144" y="60"/>
                  <a:pt x="144" y="60"/>
                  <a:pt x="144" y="60"/>
                </a:cubicBezTo>
                <a:cubicBezTo>
                  <a:pt x="142" y="50"/>
                  <a:pt x="139" y="41"/>
                  <a:pt x="135" y="32"/>
                </a:cubicBezTo>
                <a:close/>
                <a:moveTo>
                  <a:pt x="167" y="80"/>
                </a:moveTo>
                <a:cubicBezTo>
                  <a:pt x="168" y="85"/>
                  <a:pt x="168" y="89"/>
                  <a:pt x="168" y="94"/>
                </a:cubicBezTo>
                <a:cubicBezTo>
                  <a:pt x="168" y="97"/>
                  <a:pt x="168" y="101"/>
                  <a:pt x="167" y="104"/>
                </a:cubicBezTo>
                <a:cubicBezTo>
                  <a:pt x="148" y="104"/>
                  <a:pt x="148" y="104"/>
                  <a:pt x="148" y="104"/>
                </a:cubicBezTo>
                <a:cubicBezTo>
                  <a:pt x="148" y="100"/>
                  <a:pt x="148" y="96"/>
                  <a:pt x="148" y="92"/>
                </a:cubicBezTo>
                <a:cubicBezTo>
                  <a:pt x="148" y="88"/>
                  <a:pt x="148" y="84"/>
                  <a:pt x="148" y="80"/>
                </a:cubicBezTo>
                <a:lnTo>
                  <a:pt x="167" y="80"/>
                </a:lnTo>
                <a:close/>
                <a:moveTo>
                  <a:pt x="162" y="124"/>
                </a:moveTo>
                <a:cubicBezTo>
                  <a:pt x="155" y="138"/>
                  <a:pt x="145" y="150"/>
                  <a:pt x="132" y="158"/>
                </a:cubicBezTo>
                <a:cubicBezTo>
                  <a:pt x="137" y="147"/>
                  <a:pt x="142" y="136"/>
                  <a:pt x="144" y="124"/>
                </a:cubicBezTo>
                <a:lnTo>
                  <a:pt x="162" y="124"/>
                </a:lnTo>
                <a:close/>
                <a:moveTo>
                  <a:pt x="56" y="158"/>
                </a:moveTo>
                <a:cubicBezTo>
                  <a:pt x="43" y="150"/>
                  <a:pt x="33" y="138"/>
                  <a:pt x="26" y="124"/>
                </a:cubicBezTo>
                <a:cubicBezTo>
                  <a:pt x="44" y="124"/>
                  <a:pt x="44" y="124"/>
                  <a:pt x="44" y="124"/>
                </a:cubicBezTo>
                <a:cubicBezTo>
                  <a:pt x="46" y="136"/>
                  <a:pt x="51" y="147"/>
                  <a:pt x="56" y="158"/>
                </a:cubicBezTo>
                <a:close/>
                <a:moveTo>
                  <a:pt x="61" y="80"/>
                </a:moveTo>
                <a:cubicBezTo>
                  <a:pt x="84" y="80"/>
                  <a:pt x="84" y="80"/>
                  <a:pt x="84" y="80"/>
                </a:cubicBezTo>
                <a:cubicBezTo>
                  <a:pt x="84" y="104"/>
                  <a:pt x="84" y="104"/>
                  <a:pt x="84" y="104"/>
                </a:cubicBezTo>
                <a:cubicBezTo>
                  <a:pt x="61" y="104"/>
                  <a:pt x="61" y="104"/>
                  <a:pt x="61" y="104"/>
                </a:cubicBezTo>
                <a:cubicBezTo>
                  <a:pt x="60" y="100"/>
                  <a:pt x="60" y="96"/>
                  <a:pt x="60" y="92"/>
                </a:cubicBezTo>
                <a:cubicBezTo>
                  <a:pt x="60" y="88"/>
                  <a:pt x="60" y="84"/>
                  <a:pt x="61" y="80"/>
                </a:cubicBezTo>
                <a:close/>
                <a:moveTo>
                  <a:pt x="104" y="80"/>
                </a:moveTo>
                <a:cubicBezTo>
                  <a:pt x="127" y="80"/>
                  <a:pt x="127" y="80"/>
                  <a:pt x="127" y="80"/>
                </a:cubicBezTo>
                <a:cubicBezTo>
                  <a:pt x="128" y="84"/>
                  <a:pt x="128" y="88"/>
                  <a:pt x="128" y="92"/>
                </a:cubicBezTo>
                <a:cubicBezTo>
                  <a:pt x="128" y="96"/>
                  <a:pt x="128" y="100"/>
                  <a:pt x="127" y="104"/>
                </a:cubicBezTo>
                <a:cubicBezTo>
                  <a:pt x="104" y="104"/>
                  <a:pt x="104" y="104"/>
                  <a:pt x="104" y="104"/>
                </a:cubicBezTo>
                <a:lnTo>
                  <a:pt x="104" y="80"/>
                </a:lnTo>
                <a:close/>
                <a:moveTo>
                  <a:pt x="64" y="124"/>
                </a:moveTo>
                <a:cubicBezTo>
                  <a:pt x="84" y="124"/>
                  <a:pt x="84" y="124"/>
                  <a:pt x="84" y="124"/>
                </a:cubicBezTo>
                <a:cubicBezTo>
                  <a:pt x="84" y="164"/>
                  <a:pt x="84" y="164"/>
                  <a:pt x="84" y="164"/>
                </a:cubicBezTo>
                <a:cubicBezTo>
                  <a:pt x="75" y="152"/>
                  <a:pt x="68" y="139"/>
                  <a:pt x="64" y="124"/>
                </a:cubicBezTo>
                <a:close/>
                <a:moveTo>
                  <a:pt x="104" y="124"/>
                </a:moveTo>
                <a:cubicBezTo>
                  <a:pt x="124" y="124"/>
                  <a:pt x="124" y="124"/>
                  <a:pt x="124" y="124"/>
                </a:cubicBezTo>
                <a:cubicBezTo>
                  <a:pt x="120" y="139"/>
                  <a:pt x="113" y="152"/>
                  <a:pt x="104" y="164"/>
                </a:cubicBezTo>
                <a:lnTo>
                  <a:pt x="104" y="124"/>
                </a:lnTo>
                <a:close/>
              </a:path>
            </a:pathLst>
          </a:custGeom>
          <a:solidFill>
            <a:srgbClr val="0921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60044" y="2508441"/>
            <a:ext cx="3710118" cy="652486"/>
          </a:xfrm>
          <a:prstGeom prst="rect">
            <a:avLst/>
          </a:prstGeom>
          <a:noFill/>
        </p:spPr>
        <p:txBody>
          <a:bodyPr wrap="square" rtlCol="0">
            <a:spAutoFit/>
          </a:bodyPr>
          <a:lstStyle/>
          <a:p>
            <a:pPr algn="r">
              <a:lnSpc>
                <a:spcPct val="130000"/>
              </a:lnSpc>
            </a:pPr>
            <a:r>
              <a:rPr lang="zh-CN" altLang="en-US" sz="1400" dirty="0">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2" name="文本框 41"/>
          <p:cNvSpPr txBox="1"/>
          <p:nvPr/>
        </p:nvSpPr>
        <p:spPr>
          <a:xfrm>
            <a:off x="3050155" y="2163335"/>
            <a:ext cx="1219200" cy="400110"/>
          </a:xfrm>
          <a:prstGeom prst="rect">
            <a:avLst/>
          </a:prstGeom>
          <a:noFill/>
        </p:spPr>
        <p:txBody>
          <a:bodyPr wrap="square" rtlCol="0">
            <a:spAutoFit/>
          </a:bodyPr>
          <a:lstStyle/>
          <a:p>
            <a:pPr algn="r"/>
            <a:r>
              <a:rPr lang="zh-CN" altLang="en-US" sz="2000" dirty="0" smtClean="0">
                <a:solidFill>
                  <a:srgbClr val="09213D"/>
                </a:solidFill>
                <a:latin typeface="迷你简菱心" panose="02010609000101010101" pitchFamily="49" charset="-122"/>
                <a:ea typeface="迷你简菱心" panose="02010609000101010101" pitchFamily="49" charset="-122"/>
              </a:rPr>
              <a:t>添加标题</a:t>
            </a:r>
            <a:endParaRPr lang="zh-CN" altLang="en-US" sz="2000" dirty="0">
              <a:solidFill>
                <a:srgbClr val="09213D"/>
              </a:solidFill>
              <a:latin typeface="迷你简菱心" panose="02010609000101010101" pitchFamily="49" charset="-122"/>
              <a:ea typeface="迷你简菱心" panose="02010609000101010101" pitchFamily="49" charset="-122"/>
            </a:endParaRPr>
          </a:p>
        </p:txBody>
      </p:sp>
      <p:sp>
        <p:nvSpPr>
          <p:cNvPr id="43" name="文本框 42"/>
          <p:cNvSpPr txBox="1"/>
          <p:nvPr/>
        </p:nvSpPr>
        <p:spPr>
          <a:xfrm>
            <a:off x="672742" y="3788499"/>
            <a:ext cx="3710118" cy="652486"/>
          </a:xfrm>
          <a:prstGeom prst="rect">
            <a:avLst/>
          </a:prstGeom>
          <a:noFill/>
        </p:spPr>
        <p:txBody>
          <a:bodyPr wrap="square" rtlCol="0">
            <a:spAutoFit/>
          </a:bodyPr>
          <a:lstStyle/>
          <a:p>
            <a:pPr algn="r">
              <a:lnSpc>
                <a:spcPct val="130000"/>
              </a:lnSpc>
            </a:pPr>
            <a:r>
              <a:rPr lang="zh-CN" altLang="en-US" sz="1400" dirty="0">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4" name="文本框 43"/>
          <p:cNvSpPr txBox="1"/>
          <p:nvPr/>
        </p:nvSpPr>
        <p:spPr>
          <a:xfrm>
            <a:off x="3062853" y="3443393"/>
            <a:ext cx="1219200" cy="400110"/>
          </a:xfrm>
          <a:prstGeom prst="rect">
            <a:avLst/>
          </a:prstGeom>
          <a:noFill/>
        </p:spPr>
        <p:txBody>
          <a:bodyPr wrap="square" rtlCol="0">
            <a:spAutoFit/>
          </a:bodyPr>
          <a:lstStyle/>
          <a:p>
            <a:pPr algn="r"/>
            <a:r>
              <a:rPr lang="zh-CN" altLang="en-US" sz="2000" dirty="0" smtClean="0">
                <a:solidFill>
                  <a:srgbClr val="09213D"/>
                </a:solidFill>
                <a:latin typeface="迷你简菱心" panose="02010609000101010101" pitchFamily="49" charset="-122"/>
                <a:ea typeface="迷你简菱心" panose="02010609000101010101" pitchFamily="49" charset="-122"/>
              </a:rPr>
              <a:t>添加标题</a:t>
            </a:r>
            <a:endParaRPr lang="zh-CN" altLang="en-US" sz="2000" dirty="0">
              <a:solidFill>
                <a:srgbClr val="09213D"/>
              </a:solidFill>
              <a:latin typeface="迷你简菱心" panose="02010609000101010101" pitchFamily="49" charset="-122"/>
              <a:ea typeface="迷你简菱心" panose="02010609000101010101" pitchFamily="49" charset="-122"/>
            </a:endParaRPr>
          </a:p>
        </p:txBody>
      </p:sp>
      <p:sp>
        <p:nvSpPr>
          <p:cNvPr id="45" name="文本框 44"/>
          <p:cNvSpPr txBox="1"/>
          <p:nvPr/>
        </p:nvSpPr>
        <p:spPr>
          <a:xfrm>
            <a:off x="685440" y="5068557"/>
            <a:ext cx="3710118" cy="652486"/>
          </a:xfrm>
          <a:prstGeom prst="rect">
            <a:avLst/>
          </a:prstGeom>
          <a:noFill/>
        </p:spPr>
        <p:txBody>
          <a:bodyPr wrap="square" rtlCol="0">
            <a:spAutoFit/>
          </a:bodyPr>
          <a:lstStyle/>
          <a:p>
            <a:pPr algn="r">
              <a:lnSpc>
                <a:spcPct val="130000"/>
              </a:lnSpc>
            </a:pPr>
            <a:r>
              <a:rPr lang="zh-CN" altLang="en-US" sz="1400" dirty="0">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6" name="文本框 45"/>
          <p:cNvSpPr txBox="1"/>
          <p:nvPr/>
        </p:nvSpPr>
        <p:spPr>
          <a:xfrm>
            <a:off x="3075551" y="4723451"/>
            <a:ext cx="1219200" cy="400110"/>
          </a:xfrm>
          <a:prstGeom prst="rect">
            <a:avLst/>
          </a:prstGeom>
          <a:noFill/>
        </p:spPr>
        <p:txBody>
          <a:bodyPr wrap="square" rtlCol="0">
            <a:spAutoFit/>
          </a:bodyPr>
          <a:lstStyle/>
          <a:p>
            <a:pPr algn="r"/>
            <a:r>
              <a:rPr lang="zh-CN" altLang="en-US" sz="2000" dirty="0" smtClean="0">
                <a:solidFill>
                  <a:srgbClr val="09213D"/>
                </a:solidFill>
                <a:latin typeface="迷你简菱心" panose="02010609000101010101" pitchFamily="49" charset="-122"/>
                <a:ea typeface="迷你简菱心" panose="02010609000101010101" pitchFamily="49" charset="-122"/>
              </a:rPr>
              <a:t>添加标题</a:t>
            </a:r>
            <a:endParaRPr lang="zh-CN" altLang="en-US" sz="2000" dirty="0">
              <a:solidFill>
                <a:srgbClr val="09213D"/>
              </a:solidFill>
              <a:latin typeface="迷你简菱心" panose="02010609000101010101" pitchFamily="49" charset="-122"/>
              <a:ea typeface="迷你简菱心" panose="02010609000101010101" pitchFamily="49" charset="-122"/>
            </a:endParaRPr>
          </a:p>
        </p:txBody>
      </p:sp>
      <p:sp>
        <p:nvSpPr>
          <p:cNvPr id="47" name="文本框 46"/>
          <p:cNvSpPr txBox="1"/>
          <p:nvPr/>
        </p:nvSpPr>
        <p:spPr>
          <a:xfrm>
            <a:off x="7821840" y="2418367"/>
            <a:ext cx="3710118" cy="652486"/>
          </a:xfrm>
          <a:prstGeom prst="rect">
            <a:avLst/>
          </a:prstGeom>
          <a:noFill/>
        </p:spPr>
        <p:txBody>
          <a:bodyPr wrap="square" rtlCol="0">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8" name="文本框 47"/>
          <p:cNvSpPr txBox="1"/>
          <p:nvPr/>
        </p:nvSpPr>
        <p:spPr>
          <a:xfrm>
            <a:off x="7821840" y="2093060"/>
            <a:ext cx="1219200" cy="400110"/>
          </a:xfrm>
          <a:prstGeom prst="rect">
            <a:avLst/>
          </a:prstGeom>
          <a:noFill/>
        </p:spPr>
        <p:txBody>
          <a:bodyPr wrap="square" rtlCol="0">
            <a:spAutoFit/>
          </a:bodyPr>
          <a:lstStyle/>
          <a:p>
            <a:pPr algn="r"/>
            <a:r>
              <a:rPr lang="zh-CN" altLang="en-US" sz="2000" dirty="0" smtClean="0">
                <a:solidFill>
                  <a:srgbClr val="09213D"/>
                </a:solidFill>
                <a:latin typeface="迷你简菱心" panose="02010609000101010101" pitchFamily="49" charset="-122"/>
                <a:ea typeface="迷你简菱心" panose="02010609000101010101" pitchFamily="49" charset="-122"/>
              </a:rPr>
              <a:t>添加标题</a:t>
            </a:r>
            <a:endParaRPr lang="zh-CN" altLang="en-US" sz="2000" dirty="0">
              <a:solidFill>
                <a:srgbClr val="09213D"/>
              </a:solidFill>
              <a:latin typeface="迷你简菱心" panose="02010609000101010101" pitchFamily="49" charset="-122"/>
              <a:ea typeface="迷你简菱心" panose="02010609000101010101" pitchFamily="49" charset="-122"/>
            </a:endParaRPr>
          </a:p>
        </p:txBody>
      </p:sp>
      <p:sp>
        <p:nvSpPr>
          <p:cNvPr id="49" name="文本框 48"/>
          <p:cNvSpPr txBox="1"/>
          <p:nvPr/>
        </p:nvSpPr>
        <p:spPr>
          <a:xfrm>
            <a:off x="7809141" y="3714663"/>
            <a:ext cx="3710118" cy="652486"/>
          </a:xfrm>
          <a:prstGeom prst="rect">
            <a:avLst/>
          </a:prstGeom>
          <a:noFill/>
        </p:spPr>
        <p:txBody>
          <a:bodyPr wrap="square" rtlCol="0">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0" name="文本框 49"/>
          <p:cNvSpPr txBox="1"/>
          <p:nvPr/>
        </p:nvSpPr>
        <p:spPr>
          <a:xfrm>
            <a:off x="7809141" y="3389356"/>
            <a:ext cx="1219200" cy="400110"/>
          </a:xfrm>
          <a:prstGeom prst="rect">
            <a:avLst/>
          </a:prstGeom>
          <a:noFill/>
        </p:spPr>
        <p:txBody>
          <a:bodyPr wrap="square" rtlCol="0">
            <a:spAutoFit/>
          </a:bodyPr>
          <a:lstStyle/>
          <a:p>
            <a:pPr algn="r"/>
            <a:r>
              <a:rPr lang="zh-CN" altLang="en-US" sz="2000" dirty="0" smtClean="0">
                <a:solidFill>
                  <a:srgbClr val="09213D"/>
                </a:solidFill>
                <a:latin typeface="迷你简菱心" panose="02010609000101010101" pitchFamily="49" charset="-122"/>
                <a:ea typeface="迷你简菱心" panose="02010609000101010101" pitchFamily="49" charset="-122"/>
              </a:rPr>
              <a:t>添加标题</a:t>
            </a:r>
            <a:endParaRPr lang="zh-CN" altLang="en-US" sz="2000" dirty="0">
              <a:solidFill>
                <a:srgbClr val="09213D"/>
              </a:solidFill>
              <a:latin typeface="迷你简菱心" panose="02010609000101010101" pitchFamily="49" charset="-122"/>
              <a:ea typeface="迷你简菱心" panose="02010609000101010101" pitchFamily="49" charset="-122"/>
            </a:endParaRPr>
          </a:p>
        </p:txBody>
      </p:sp>
      <p:sp>
        <p:nvSpPr>
          <p:cNvPr id="51" name="文本框 50"/>
          <p:cNvSpPr txBox="1"/>
          <p:nvPr/>
        </p:nvSpPr>
        <p:spPr>
          <a:xfrm>
            <a:off x="7796442" y="5010959"/>
            <a:ext cx="3710118" cy="652486"/>
          </a:xfrm>
          <a:prstGeom prst="rect">
            <a:avLst/>
          </a:prstGeom>
          <a:noFill/>
        </p:spPr>
        <p:txBody>
          <a:bodyPr wrap="square" rtlCol="0">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2" name="文本框 51"/>
          <p:cNvSpPr txBox="1"/>
          <p:nvPr/>
        </p:nvSpPr>
        <p:spPr>
          <a:xfrm>
            <a:off x="7796442" y="4685652"/>
            <a:ext cx="1219200" cy="400110"/>
          </a:xfrm>
          <a:prstGeom prst="rect">
            <a:avLst/>
          </a:prstGeom>
          <a:noFill/>
        </p:spPr>
        <p:txBody>
          <a:bodyPr wrap="square" rtlCol="0">
            <a:spAutoFit/>
          </a:bodyPr>
          <a:lstStyle/>
          <a:p>
            <a:pPr algn="r"/>
            <a:r>
              <a:rPr lang="zh-CN" altLang="en-US" sz="2000" dirty="0" smtClean="0">
                <a:solidFill>
                  <a:srgbClr val="09213D"/>
                </a:solidFill>
                <a:latin typeface="迷你简菱心" panose="02010609000101010101" pitchFamily="49" charset="-122"/>
                <a:ea typeface="迷你简菱心" panose="02010609000101010101" pitchFamily="49" charset="-122"/>
              </a:rPr>
              <a:t>添加标题</a:t>
            </a:r>
            <a:endParaRPr lang="zh-CN" altLang="en-US" sz="2000" dirty="0">
              <a:solidFill>
                <a:srgbClr val="09213D"/>
              </a:solidFill>
              <a:latin typeface="迷你简菱心" panose="02010609000101010101" pitchFamily="49" charset="-122"/>
              <a:ea typeface="迷你简菱心" panose="02010609000101010101" pitchFamily="49" charset="-122"/>
            </a:endParaRPr>
          </a:p>
        </p:txBody>
      </p:sp>
    </p:spTree>
    <p:extLst>
      <p:ext uri="{BB962C8B-B14F-4D97-AF65-F5344CB8AC3E}">
        <p14:creationId xmlns:p14="http://schemas.microsoft.com/office/powerpoint/2010/main" val="3313237332"/>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12" presetClass="entr" presetSubtype="1"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p:tgtEl>
                                          <p:spTgt spid="34"/>
                                        </p:tgtEl>
                                        <p:attrNameLst>
                                          <p:attrName>ppt_y</p:attrName>
                                        </p:attrNameLst>
                                      </p:cBhvr>
                                      <p:tavLst>
                                        <p:tav tm="0">
                                          <p:val>
                                            <p:strVal val="#ppt_y-#ppt_h*1.125000"/>
                                          </p:val>
                                        </p:tav>
                                        <p:tav tm="100000">
                                          <p:val>
                                            <p:strVal val="#ppt_y"/>
                                          </p:val>
                                        </p:tav>
                                      </p:tavLst>
                                    </p:anim>
                                    <p:animEffect transition="in" filter="wipe(down)">
                                      <p:cBhvr>
                                        <p:cTn id="23" dur="500"/>
                                        <p:tgtEl>
                                          <p:spTgt spid="34"/>
                                        </p:tgtEl>
                                      </p:cBhvr>
                                    </p:animEffect>
                                  </p:childTnLst>
                                </p:cTn>
                              </p:par>
                              <p:par>
                                <p:cTn id="24" presetID="12" presetClass="entr" presetSubtype="1" fill="hold" grpId="0" nodeType="withEffect">
                                  <p:stCondLst>
                                    <p:cond delay="15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p:tgtEl>
                                          <p:spTgt spid="32"/>
                                        </p:tgtEl>
                                        <p:attrNameLst>
                                          <p:attrName>ppt_y</p:attrName>
                                        </p:attrNameLst>
                                      </p:cBhvr>
                                      <p:tavLst>
                                        <p:tav tm="0">
                                          <p:val>
                                            <p:strVal val="#ppt_y-#ppt_h*1.125000"/>
                                          </p:val>
                                        </p:tav>
                                        <p:tav tm="100000">
                                          <p:val>
                                            <p:strVal val="#ppt_y"/>
                                          </p:val>
                                        </p:tav>
                                      </p:tavLst>
                                    </p:anim>
                                    <p:animEffect transition="in" filter="wipe(down)">
                                      <p:cBhvr>
                                        <p:cTn id="27" dur="500"/>
                                        <p:tgtEl>
                                          <p:spTgt spid="32"/>
                                        </p:tgtEl>
                                      </p:cBhvr>
                                    </p:animEffect>
                                  </p:childTnLst>
                                </p:cTn>
                              </p:par>
                              <p:par>
                                <p:cTn id="28" presetID="12" presetClass="entr" presetSubtype="1" fill="hold" grpId="0" nodeType="withEffect">
                                  <p:stCondLst>
                                    <p:cond delay="30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p:tgtEl>
                                          <p:spTgt spid="33"/>
                                        </p:tgtEl>
                                        <p:attrNameLst>
                                          <p:attrName>ppt_y</p:attrName>
                                        </p:attrNameLst>
                                      </p:cBhvr>
                                      <p:tavLst>
                                        <p:tav tm="0">
                                          <p:val>
                                            <p:strVal val="#ppt_y-#ppt_h*1.125000"/>
                                          </p:val>
                                        </p:tav>
                                        <p:tav tm="100000">
                                          <p:val>
                                            <p:strVal val="#ppt_y"/>
                                          </p:val>
                                        </p:tav>
                                      </p:tavLst>
                                    </p:anim>
                                    <p:animEffect transition="in" filter="wipe(down)">
                                      <p:cBhvr>
                                        <p:cTn id="31" dur="500"/>
                                        <p:tgtEl>
                                          <p:spTgt spid="33"/>
                                        </p:tgtEl>
                                      </p:cBhvr>
                                    </p:animEffect>
                                  </p:childTnLst>
                                </p:cTn>
                              </p:par>
                            </p:childTnLst>
                          </p:cTn>
                        </p:par>
                        <p:par>
                          <p:cTn id="32" fill="hold">
                            <p:stCondLst>
                              <p:cond delay="2500"/>
                            </p:stCondLst>
                            <p:childTnLst>
                              <p:par>
                                <p:cTn id="33" presetID="49" presetClass="entr" presetSubtype="0" decel="100000"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 calcmode="lin" valueType="num">
                                      <p:cBhvr>
                                        <p:cTn id="37" dur="500" fill="hold"/>
                                        <p:tgtEl>
                                          <p:spTgt spid="36"/>
                                        </p:tgtEl>
                                        <p:attrNameLst>
                                          <p:attrName>style.rotation</p:attrName>
                                        </p:attrNameLst>
                                      </p:cBhvr>
                                      <p:tavLst>
                                        <p:tav tm="0">
                                          <p:val>
                                            <p:fltVal val="360"/>
                                          </p:val>
                                        </p:tav>
                                        <p:tav tm="100000">
                                          <p:val>
                                            <p:fltVal val="0"/>
                                          </p:val>
                                        </p:tav>
                                      </p:tavLst>
                                    </p:anim>
                                    <p:animEffect transition="in" filter="fade">
                                      <p:cBhvr>
                                        <p:cTn id="38" dur="500"/>
                                        <p:tgtEl>
                                          <p:spTgt spid="36"/>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fltVal val="0"/>
                                          </p:val>
                                        </p:tav>
                                        <p:tav tm="100000">
                                          <p:val>
                                            <p:strVal val="#ppt_h"/>
                                          </p:val>
                                        </p:tav>
                                      </p:tavLst>
                                    </p:anim>
                                    <p:anim calcmode="lin" valueType="num">
                                      <p:cBhvr>
                                        <p:cTn id="43" dur="500" fill="hold"/>
                                        <p:tgtEl>
                                          <p:spTgt spid="38"/>
                                        </p:tgtEl>
                                        <p:attrNameLst>
                                          <p:attrName>style.rotation</p:attrName>
                                        </p:attrNameLst>
                                      </p:cBhvr>
                                      <p:tavLst>
                                        <p:tav tm="0">
                                          <p:val>
                                            <p:fltVal val="360"/>
                                          </p:val>
                                        </p:tav>
                                        <p:tav tm="100000">
                                          <p:val>
                                            <p:fltVal val="0"/>
                                          </p:val>
                                        </p:tav>
                                      </p:tavLst>
                                    </p:anim>
                                    <p:animEffect transition="in" filter="fade">
                                      <p:cBhvr>
                                        <p:cTn id="44" dur="500"/>
                                        <p:tgtEl>
                                          <p:spTgt spid="38"/>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 calcmode="lin" valueType="num">
                                      <p:cBhvr>
                                        <p:cTn id="49" dur="500" fill="hold"/>
                                        <p:tgtEl>
                                          <p:spTgt spid="40"/>
                                        </p:tgtEl>
                                        <p:attrNameLst>
                                          <p:attrName>style.rotation</p:attrName>
                                        </p:attrNameLst>
                                      </p:cBhvr>
                                      <p:tavLst>
                                        <p:tav tm="0">
                                          <p:val>
                                            <p:fltVal val="360"/>
                                          </p:val>
                                        </p:tav>
                                        <p:tav tm="100000">
                                          <p:val>
                                            <p:fltVal val="0"/>
                                          </p:val>
                                        </p:tav>
                                      </p:tavLst>
                                    </p:anim>
                                    <p:animEffect transition="in" filter="fade">
                                      <p:cBhvr>
                                        <p:cTn id="50" dur="500"/>
                                        <p:tgtEl>
                                          <p:spTgt spid="4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 calcmode="lin" valueType="num">
                                      <p:cBhvr>
                                        <p:cTn id="55" dur="500" fill="hold"/>
                                        <p:tgtEl>
                                          <p:spTgt spid="35"/>
                                        </p:tgtEl>
                                        <p:attrNameLst>
                                          <p:attrName>style.rotation</p:attrName>
                                        </p:attrNameLst>
                                      </p:cBhvr>
                                      <p:tavLst>
                                        <p:tav tm="0">
                                          <p:val>
                                            <p:fltVal val="360"/>
                                          </p:val>
                                        </p:tav>
                                        <p:tav tm="100000">
                                          <p:val>
                                            <p:fltVal val="0"/>
                                          </p:val>
                                        </p:tav>
                                      </p:tavLst>
                                    </p:anim>
                                    <p:animEffect transition="in" filter="fade">
                                      <p:cBhvr>
                                        <p:cTn id="56" dur="500"/>
                                        <p:tgtEl>
                                          <p:spTgt spid="35"/>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p:cTn id="59" dur="500" fill="hold"/>
                                        <p:tgtEl>
                                          <p:spTgt spid="37"/>
                                        </p:tgtEl>
                                        <p:attrNameLst>
                                          <p:attrName>ppt_w</p:attrName>
                                        </p:attrNameLst>
                                      </p:cBhvr>
                                      <p:tavLst>
                                        <p:tav tm="0">
                                          <p:val>
                                            <p:fltVal val="0"/>
                                          </p:val>
                                        </p:tav>
                                        <p:tav tm="100000">
                                          <p:val>
                                            <p:strVal val="#ppt_w"/>
                                          </p:val>
                                        </p:tav>
                                      </p:tavLst>
                                    </p:anim>
                                    <p:anim calcmode="lin" valueType="num">
                                      <p:cBhvr>
                                        <p:cTn id="60" dur="500" fill="hold"/>
                                        <p:tgtEl>
                                          <p:spTgt spid="37"/>
                                        </p:tgtEl>
                                        <p:attrNameLst>
                                          <p:attrName>ppt_h</p:attrName>
                                        </p:attrNameLst>
                                      </p:cBhvr>
                                      <p:tavLst>
                                        <p:tav tm="0">
                                          <p:val>
                                            <p:fltVal val="0"/>
                                          </p:val>
                                        </p:tav>
                                        <p:tav tm="100000">
                                          <p:val>
                                            <p:strVal val="#ppt_h"/>
                                          </p:val>
                                        </p:tav>
                                      </p:tavLst>
                                    </p:anim>
                                    <p:anim calcmode="lin" valueType="num">
                                      <p:cBhvr>
                                        <p:cTn id="61" dur="500" fill="hold"/>
                                        <p:tgtEl>
                                          <p:spTgt spid="37"/>
                                        </p:tgtEl>
                                        <p:attrNameLst>
                                          <p:attrName>style.rotation</p:attrName>
                                        </p:attrNameLst>
                                      </p:cBhvr>
                                      <p:tavLst>
                                        <p:tav tm="0">
                                          <p:val>
                                            <p:fltVal val="360"/>
                                          </p:val>
                                        </p:tav>
                                        <p:tav tm="100000">
                                          <p:val>
                                            <p:fltVal val="0"/>
                                          </p:val>
                                        </p:tav>
                                      </p:tavLst>
                                    </p:anim>
                                    <p:animEffect transition="in" filter="fade">
                                      <p:cBhvr>
                                        <p:cTn id="62" dur="500"/>
                                        <p:tgtEl>
                                          <p:spTgt spid="37"/>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 calcmode="lin" valueType="num">
                                      <p:cBhvr>
                                        <p:cTn id="67" dur="500" fill="hold"/>
                                        <p:tgtEl>
                                          <p:spTgt spid="39"/>
                                        </p:tgtEl>
                                        <p:attrNameLst>
                                          <p:attrName>style.rotation</p:attrName>
                                        </p:attrNameLst>
                                      </p:cBhvr>
                                      <p:tavLst>
                                        <p:tav tm="0">
                                          <p:val>
                                            <p:fltVal val="360"/>
                                          </p:val>
                                        </p:tav>
                                        <p:tav tm="100000">
                                          <p:val>
                                            <p:fltVal val="0"/>
                                          </p:val>
                                        </p:tav>
                                      </p:tavLst>
                                    </p:anim>
                                    <p:animEffect transition="in" filter="fade">
                                      <p:cBhvr>
                                        <p:cTn id="68" dur="500"/>
                                        <p:tgtEl>
                                          <p:spTgt spid="39"/>
                                        </p:tgtEl>
                                      </p:cBhvr>
                                    </p:animEffect>
                                  </p:childTnLst>
                                </p:cTn>
                              </p:par>
                            </p:childTnLst>
                          </p:cTn>
                        </p:par>
                        <p:par>
                          <p:cTn id="69" fill="hold">
                            <p:stCondLst>
                              <p:cond delay="3000"/>
                            </p:stCondLst>
                            <p:childTnLst>
                              <p:par>
                                <p:cTn id="70" presetID="53" presetClass="entr" presetSubtype="16" fill="hold" grpId="0" nodeType="afterEffect">
                                  <p:stCondLst>
                                    <p:cond delay="0"/>
                                  </p:stCondLst>
                                  <p:iterate type="lt">
                                    <p:tmPct val="9000"/>
                                  </p:iterate>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ppt_w</p:attrName>
                                        </p:attrNameLst>
                                      </p:cBhvr>
                                      <p:tavLst>
                                        <p:tav tm="0">
                                          <p:val>
                                            <p:fltVal val="0"/>
                                          </p:val>
                                        </p:tav>
                                        <p:tav tm="100000">
                                          <p:val>
                                            <p:strVal val="#ppt_w"/>
                                          </p:val>
                                        </p:tav>
                                      </p:tavLst>
                                    </p:anim>
                                    <p:anim calcmode="lin" valueType="num">
                                      <p:cBhvr>
                                        <p:cTn id="73" dur="500" fill="hold"/>
                                        <p:tgtEl>
                                          <p:spTgt spid="42"/>
                                        </p:tgtEl>
                                        <p:attrNameLst>
                                          <p:attrName>ppt_h</p:attrName>
                                        </p:attrNameLst>
                                      </p:cBhvr>
                                      <p:tavLst>
                                        <p:tav tm="0">
                                          <p:val>
                                            <p:fltVal val="0"/>
                                          </p:val>
                                        </p:tav>
                                        <p:tav tm="100000">
                                          <p:val>
                                            <p:strVal val="#ppt_h"/>
                                          </p:val>
                                        </p:tav>
                                      </p:tavLst>
                                    </p:anim>
                                    <p:animEffect transition="in" filter="fade">
                                      <p:cBhvr>
                                        <p:cTn id="74" dur="500"/>
                                        <p:tgtEl>
                                          <p:spTgt spid="42"/>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up)">
                                      <p:cBhvr>
                                        <p:cTn id="77" dur="500"/>
                                        <p:tgtEl>
                                          <p:spTgt spid="41"/>
                                        </p:tgtEl>
                                      </p:cBhvr>
                                    </p:animEffect>
                                  </p:childTnLst>
                                </p:cTn>
                              </p:par>
                            </p:childTnLst>
                          </p:cTn>
                        </p:par>
                        <p:par>
                          <p:cTn id="78" fill="hold">
                            <p:stCondLst>
                              <p:cond delay="3635"/>
                            </p:stCondLst>
                            <p:childTnLst>
                              <p:par>
                                <p:cTn id="79" presetID="53" presetClass="entr" presetSubtype="16" fill="hold" grpId="0" nodeType="afterEffect">
                                  <p:stCondLst>
                                    <p:cond delay="0"/>
                                  </p:stCondLst>
                                  <p:iterate type="lt">
                                    <p:tmPct val="9000"/>
                                  </p:iterate>
                                  <p:childTnLst>
                                    <p:set>
                                      <p:cBhvr>
                                        <p:cTn id="80" dur="1" fill="hold">
                                          <p:stCondLst>
                                            <p:cond delay="0"/>
                                          </p:stCondLst>
                                        </p:cTn>
                                        <p:tgtEl>
                                          <p:spTgt spid="44"/>
                                        </p:tgtEl>
                                        <p:attrNameLst>
                                          <p:attrName>style.visibility</p:attrName>
                                        </p:attrNameLst>
                                      </p:cBhvr>
                                      <p:to>
                                        <p:strVal val="visible"/>
                                      </p:to>
                                    </p:set>
                                    <p:anim calcmode="lin" valueType="num">
                                      <p:cBhvr>
                                        <p:cTn id="81" dur="500" fill="hold"/>
                                        <p:tgtEl>
                                          <p:spTgt spid="44"/>
                                        </p:tgtEl>
                                        <p:attrNameLst>
                                          <p:attrName>ppt_w</p:attrName>
                                        </p:attrNameLst>
                                      </p:cBhvr>
                                      <p:tavLst>
                                        <p:tav tm="0">
                                          <p:val>
                                            <p:fltVal val="0"/>
                                          </p:val>
                                        </p:tav>
                                        <p:tav tm="100000">
                                          <p:val>
                                            <p:strVal val="#ppt_w"/>
                                          </p:val>
                                        </p:tav>
                                      </p:tavLst>
                                    </p:anim>
                                    <p:anim calcmode="lin" valueType="num">
                                      <p:cBhvr>
                                        <p:cTn id="82" dur="500" fill="hold"/>
                                        <p:tgtEl>
                                          <p:spTgt spid="44"/>
                                        </p:tgtEl>
                                        <p:attrNameLst>
                                          <p:attrName>ppt_h</p:attrName>
                                        </p:attrNameLst>
                                      </p:cBhvr>
                                      <p:tavLst>
                                        <p:tav tm="0">
                                          <p:val>
                                            <p:fltVal val="0"/>
                                          </p:val>
                                        </p:tav>
                                        <p:tav tm="100000">
                                          <p:val>
                                            <p:strVal val="#ppt_h"/>
                                          </p:val>
                                        </p:tav>
                                      </p:tavLst>
                                    </p:anim>
                                    <p:animEffect transition="in" filter="fade">
                                      <p:cBhvr>
                                        <p:cTn id="83" dur="500"/>
                                        <p:tgtEl>
                                          <p:spTgt spid="44"/>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childTnLst>
                          </p:cTn>
                        </p:par>
                        <p:par>
                          <p:cTn id="87" fill="hold">
                            <p:stCondLst>
                              <p:cond delay="4270"/>
                            </p:stCondLst>
                            <p:childTnLst>
                              <p:par>
                                <p:cTn id="88" presetID="53" presetClass="entr" presetSubtype="16" fill="hold" grpId="0" nodeType="afterEffect">
                                  <p:stCondLst>
                                    <p:cond delay="0"/>
                                  </p:stCondLst>
                                  <p:iterate type="lt">
                                    <p:tmPct val="9000"/>
                                  </p:iterate>
                                  <p:childTnLst>
                                    <p:set>
                                      <p:cBhvr>
                                        <p:cTn id="89" dur="1" fill="hold">
                                          <p:stCondLst>
                                            <p:cond delay="0"/>
                                          </p:stCondLst>
                                        </p:cTn>
                                        <p:tgtEl>
                                          <p:spTgt spid="46"/>
                                        </p:tgtEl>
                                        <p:attrNameLst>
                                          <p:attrName>style.visibility</p:attrName>
                                        </p:attrNameLst>
                                      </p:cBhvr>
                                      <p:to>
                                        <p:strVal val="visible"/>
                                      </p:to>
                                    </p:set>
                                    <p:anim calcmode="lin" valueType="num">
                                      <p:cBhvr>
                                        <p:cTn id="90" dur="500" fill="hold"/>
                                        <p:tgtEl>
                                          <p:spTgt spid="46"/>
                                        </p:tgtEl>
                                        <p:attrNameLst>
                                          <p:attrName>ppt_w</p:attrName>
                                        </p:attrNameLst>
                                      </p:cBhvr>
                                      <p:tavLst>
                                        <p:tav tm="0">
                                          <p:val>
                                            <p:fltVal val="0"/>
                                          </p:val>
                                        </p:tav>
                                        <p:tav tm="100000">
                                          <p:val>
                                            <p:strVal val="#ppt_w"/>
                                          </p:val>
                                        </p:tav>
                                      </p:tavLst>
                                    </p:anim>
                                    <p:anim calcmode="lin" valueType="num">
                                      <p:cBhvr>
                                        <p:cTn id="91" dur="500" fill="hold"/>
                                        <p:tgtEl>
                                          <p:spTgt spid="46"/>
                                        </p:tgtEl>
                                        <p:attrNameLst>
                                          <p:attrName>ppt_h</p:attrName>
                                        </p:attrNameLst>
                                      </p:cBhvr>
                                      <p:tavLst>
                                        <p:tav tm="0">
                                          <p:val>
                                            <p:fltVal val="0"/>
                                          </p:val>
                                        </p:tav>
                                        <p:tav tm="100000">
                                          <p:val>
                                            <p:strVal val="#ppt_h"/>
                                          </p:val>
                                        </p:tav>
                                      </p:tavLst>
                                    </p:anim>
                                    <p:animEffect transition="in" filter="fade">
                                      <p:cBhvr>
                                        <p:cTn id="92" dur="500"/>
                                        <p:tgtEl>
                                          <p:spTgt spid="46"/>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wipe(up)">
                                      <p:cBhvr>
                                        <p:cTn id="95" dur="500"/>
                                        <p:tgtEl>
                                          <p:spTgt spid="45"/>
                                        </p:tgtEl>
                                      </p:cBhvr>
                                    </p:animEffect>
                                  </p:childTnLst>
                                </p:cTn>
                              </p:par>
                            </p:childTnLst>
                          </p:cTn>
                        </p:par>
                        <p:par>
                          <p:cTn id="96" fill="hold">
                            <p:stCondLst>
                              <p:cond delay="4905"/>
                            </p:stCondLst>
                            <p:childTnLst>
                              <p:par>
                                <p:cTn id="97" presetID="53" presetClass="entr" presetSubtype="16" fill="hold" grpId="0" nodeType="afterEffect">
                                  <p:stCondLst>
                                    <p:cond delay="0"/>
                                  </p:stCondLst>
                                  <p:iterate type="lt">
                                    <p:tmPct val="9000"/>
                                  </p:iterate>
                                  <p:childTnLst>
                                    <p:set>
                                      <p:cBhvr>
                                        <p:cTn id="98" dur="1" fill="hold">
                                          <p:stCondLst>
                                            <p:cond delay="0"/>
                                          </p:stCondLst>
                                        </p:cTn>
                                        <p:tgtEl>
                                          <p:spTgt spid="48"/>
                                        </p:tgtEl>
                                        <p:attrNameLst>
                                          <p:attrName>style.visibility</p:attrName>
                                        </p:attrNameLst>
                                      </p:cBhvr>
                                      <p:to>
                                        <p:strVal val="visible"/>
                                      </p:to>
                                    </p:set>
                                    <p:anim calcmode="lin" valueType="num">
                                      <p:cBhvr>
                                        <p:cTn id="99" dur="500" fill="hold"/>
                                        <p:tgtEl>
                                          <p:spTgt spid="48"/>
                                        </p:tgtEl>
                                        <p:attrNameLst>
                                          <p:attrName>ppt_w</p:attrName>
                                        </p:attrNameLst>
                                      </p:cBhvr>
                                      <p:tavLst>
                                        <p:tav tm="0">
                                          <p:val>
                                            <p:fltVal val="0"/>
                                          </p:val>
                                        </p:tav>
                                        <p:tav tm="100000">
                                          <p:val>
                                            <p:strVal val="#ppt_w"/>
                                          </p:val>
                                        </p:tav>
                                      </p:tavLst>
                                    </p:anim>
                                    <p:anim calcmode="lin" valueType="num">
                                      <p:cBhvr>
                                        <p:cTn id="100" dur="500" fill="hold"/>
                                        <p:tgtEl>
                                          <p:spTgt spid="48"/>
                                        </p:tgtEl>
                                        <p:attrNameLst>
                                          <p:attrName>ppt_h</p:attrName>
                                        </p:attrNameLst>
                                      </p:cBhvr>
                                      <p:tavLst>
                                        <p:tav tm="0">
                                          <p:val>
                                            <p:fltVal val="0"/>
                                          </p:val>
                                        </p:tav>
                                        <p:tav tm="100000">
                                          <p:val>
                                            <p:strVal val="#ppt_h"/>
                                          </p:val>
                                        </p:tav>
                                      </p:tavLst>
                                    </p:anim>
                                    <p:animEffect transition="in" filter="fade">
                                      <p:cBhvr>
                                        <p:cTn id="101" dur="500"/>
                                        <p:tgtEl>
                                          <p:spTgt spid="48"/>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wipe(up)">
                                      <p:cBhvr>
                                        <p:cTn id="104" dur="500"/>
                                        <p:tgtEl>
                                          <p:spTgt spid="47"/>
                                        </p:tgtEl>
                                      </p:cBhvr>
                                    </p:animEffect>
                                  </p:childTnLst>
                                </p:cTn>
                              </p:par>
                            </p:childTnLst>
                          </p:cTn>
                        </p:par>
                        <p:par>
                          <p:cTn id="105" fill="hold">
                            <p:stCondLst>
                              <p:cond delay="5540"/>
                            </p:stCondLst>
                            <p:childTnLst>
                              <p:par>
                                <p:cTn id="106" presetID="53" presetClass="entr" presetSubtype="16" fill="hold" grpId="0" nodeType="afterEffect">
                                  <p:stCondLst>
                                    <p:cond delay="0"/>
                                  </p:stCondLst>
                                  <p:iterate type="lt">
                                    <p:tmPct val="9000"/>
                                  </p:iterate>
                                  <p:childTnLst>
                                    <p:set>
                                      <p:cBhvr>
                                        <p:cTn id="107" dur="1" fill="hold">
                                          <p:stCondLst>
                                            <p:cond delay="0"/>
                                          </p:stCondLst>
                                        </p:cTn>
                                        <p:tgtEl>
                                          <p:spTgt spid="50"/>
                                        </p:tgtEl>
                                        <p:attrNameLst>
                                          <p:attrName>style.visibility</p:attrName>
                                        </p:attrNameLst>
                                      </p:cBhvr>
                                      <p:to>
                                        <p:strVal val="visible"/>
                                      </p:to>
                                    </p:set>
                                    <p:anim calcmode="lin" valueType="num">
                                      <p:cBhvr>
                                        <p:cTn id="108" dur="500" fill="hold"/>
                                        <p:tgtEl>
                                          <p:spTgt spid="50"/>
                                        </p:tgtEl>
                                        <p:attrNameLst>
                                          <p:attrName>ppt_w</p:attrName>
                                        </p:attrNameLst>
                                      </p:cBhvr>
                                      <p:tavLst>
                                        <p:tav tm="0">
                                          <p:val>
                                            <p:fltVal val="0"/>
                                          </p:val>
                                        </p:tav>
                                        <p:tav tm="100000">
                                          <p:val>
                                            <p:strVal val="#ppt_w"/>
                                          </p:val>
                                        </p:tav>
                                      </p:tavLst>
                                    </p:anim>
                                    <p:anim calcmode="lin" valueType="num">
                                      <p:cBhvr>
                                        <p:cTn id="109" dur="500" fill="hold"/>
                                        <p:tgtEl>
                                          <p:spTgt spid="50"/>
                                        </p:tgtEl>
                                        <p:attrNameLst>
                                          <p:attrName>ppt_h</p:attrName>
                                        </p:attrNameLst>
                                      </p:cBhvr>
                                      <p:tavLst>
                                        <p:tav tm="0">
                                          <p:val>
                                            <p:fltVal val="0"/>
                                          </p:val>
                                        </p:tav>
                                        <p:tav tm="100000">
                                          <p:val>
                                            <p:strVal val="#ppt_h"/>
                                          </p:val>
                                        </p:tav>
                                      </p:tavLst>
                                    </p:anim>
                                    <p:animEffect transition="in" filter="fade">
                                      <p:cBhvr>
                                        <p:cTn id="110" dur="500"/>
                                        <p:tgtEl>
                                          <p:spTgt spid="50"/>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wipe(up)">
                                      <p:cBhvr>
                                        <p:cTn id="113" dur="500"/>
                                        <p:tgtEl>
                                          <p:spTgt spid="49"/>
                                        </p:tgtEl>
                                      </p:cBhvr>
                                    </p:animEffect>
                                  </p:childTnLst>
                                </p:cTn>
                              </p:par>
                            </p:childTnLst>
                          </p:cTn>
                        </p:par>
                        <p:par>
                          <p:cTn id="114" fill="hold">
                            <p:stCondLst>
                              <p:cond delay="6175"/>
                            </p:stCondLst>
                            <p:childTnLst>
                              <p:par>
                                <p:cTn id="115" presetID="53" presetClass="entr" presetSubtype="16" fill="hold" grpId="0" nodeType="afterEffect">
                                  <p:stCondLst>
                                    <p:cond delay="0"/>
                                  </p:stCondLst>
                                  <p:iterate type="lt">
                                    <p:tmPct val="9000"/>
                                  </p:iterate>
                                  <p:childTnLst>
                                    <p:set>
                                      <p:cBhvr>
                                        <p:cTn id="116" dur="1" fill="hold">
                                          <p:stCondLst>
                                            <p:cond delay="0"/>
                                          </p:stCondLst>
                                        </p:cTn>
                                        <p:tgtEl>
                                          <p:spTgt spid="52"/>
                                        </p:tgtEl>
                                        <p:attrNameLst>
                                          <p:attrName>style.visibility</p:attrName>
                                        </p:attrNameLst>
                                      </p:cBhvr>
                                      <p:to>
                                        <p:strVal val="visible"/>
                                      </p:to>
                                    </p:set>
                                    <p:anim calcmode="lin" valueType="num">
                                      <p:cBhvr>
                                        <p:cTn id="117" dur="500" fill="hold"/>
                                        <p:tgtEl>
                                          <p:spTgt spid="52"/>
                                        </p:tgtEl>
                                        <p:attrNameLst>
                                          <p:attrName>ppt_w</p:attrName>
                                        </p:attrNameLst>
                                      </p:cBhvr>
                                      <p:tavLst>
                                        <p:tav tm="0">
                                          <p:val>
                                            <p:fltVal val="0"/>
                                          </p:val>
                                        </p:tav>
                                        <p:tav tm="100000">
                                          <p:val>
                                            <p:strVal val="#ppt_w"/>
                                          </p:val>
                                        </p:tav>
                                      </p:tavLst>
                                    </p:anim>
                                    <p:anim calcmode="lin" valueType="num">
                                      <p:cBhvr>
                                        <p:cTn id="118" dur="500" fill="hold"/>
                                        <p:tgtEl>
                                          <p:spTgt spid="52"/>
                                        </p:tgtEl>
                                        <p:attrNameLst>
                                          <p:attrName>ppt_h</p:attrName>
                                        </p:attrNameLst>
                                      </p:cBhvr>
                                      <p:tavLst>
                                        <p:tav tm="0">
                                          <p:val>
                                            <p:fltVal val="0"/>
                                          </p:val>
                                        </p:tav>
                                        <p:tav tm="100000">
                                          <p:val>
                                            <p:strVal val="#ppt_h"/>
                                          </p:val>
                                        </p:tav>
                                      </p:tavLst>
                                    </p:anim>
                                    <p:animEffect transition="in" filter="fade">
                                      <p:cBhvr>
                                        <p:cTn id="119" dur="500"/>
                                        <p:tgtEl>
                                          <p:spTgt spid="52"/>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wipe(up)">
                                      <p:cBhvr>
                                        <p:cTn id="1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p:bldP spid="42" grpId="0"/>
      <p:bldP spid="43" grpId="0"/>
      <p:bldP spid="44" grpId="0"/>
      <p:bldP spid="45" grpId="0"/>
      <p:bldP spid="46" grpId="0"/>
      <p:bldP spid="47" grpId="0"/>
      <p:bldP spid="48" grpId="0"/>
      <p:bldP spid="49" grpId="0"/>
      <p:bldP spid="50" grpId="0"/>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四、此处添加标题文字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10778"/>
          <a:stretch/>
        </p:blipFill>
        <p:spPr>
          <a:xfrm>
            <a:off x="6416484" y="2065524"/>
            <a:ext cx="4851026" cy="3599643"/>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5363" t="-266" r="27425" b="266"/>
          <a:stretch/>
        </p:blipFill>
        <p:spPr>
          <a:xfrm>
            <a:off x="730934" y="2065525"/>
            <a:ext cx="3581400" cy="3574581"/>
          </a:xfrm>
          <a:prstGeom prst="rect">
            <a:avLst/>
          </a:prstGeom>
        </p:spPr>
      </p:pic>
      <p:sp>
        <p:nvSpPr>
          <p:cNvPr id="13" name="矩形 12"/>
          <p:cNvSpPr/>
          <p:nvPr/>
        </p:nvSpPr>
        <p:spPr>
          <a:xfrm>
            <a:off x="730934" y="2065525"/>
            <a:ext cx="3586892" cy="3586892"/>
          </a:xfrm>
          <a:prstGeom prst="rect">
            <a:avLst/>
          </a:prstGeom>
          <a:solidFill>
            <a:srgbClr val="0921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31468" y="2065525"/>
            <a:ext cx="1671374" cy="1671374"/>
          </a:xfrm>
          <a:prstGeom prst="rect">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31468" y="3968732"/>
            <a:ext cx="1671374" cy="1671374"/>
          </a:xfrm>
          <a:prstGeom prst="rect">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8"/>
          <p:cNvSpPr>
            <a:spLocks noEditPoints="1"/>
          </p:cNvSpPr>
          <p:nvPr/>
        </p:nvSpPr>
        <p:spPr bwMode="auto">
          <a:xfrm>
            <a:off x="5111611" y="4508169"/>
            <a:ext cx="511087" cy="511087"/>
          </a:xfrm>
          <a:custGeom>
            <a:avLst/>
            <a:gdLst/>
            <a:ahLst/>
            <a:cxnLst>
              <a:cxn ang="0">
                <a:pos x="51" y="58"/>
              </a:cxn>
              <a:cxn ang="0">
                <a:pos x="7" y="58"/>
              </a:cxn>
              <a:cxn ang="0">
                <a:pos x="3" y="50"/>
              </a:cxn>
              <a:cxn ang="0">
                <a:pos x="22" y="20"/>
              </a:cxn>
              <a:cxn ang="0">
                <a:pos x="22" y="4"/>
              </a:cxn>
              <a:cxn ang="0">
                <a:pos x="19" y="4"/>
              </a:cxn>
              <a:cxn ang="0">
                <a:pos x="17" y="2"/>
              </a:cxn>
              <a:cxn ang="0">
                <a:pos x="19" y="0"/>
              </a:cxn>
              <a:cxn ang="0">
                <a:pos x="39" y="0"/>
              </a:cxn>
              <a:cxn ang="0">
                <a:pos x="41" y="2"/>
              </a:cxn>
              <a:cxn ang="0">
                <a:pos x="39" y="4"/>
              </a:cxn>
              <a:cxn ang="0">
                <a:pos x="36" y="4"/>
              </a:cxn>
              <a:cxn ang="0">
                <a:pos x="36" y="20"/>
              </a:cxn>
              <a:cxn ang="0">
                <a:pos x="55" y="50"/>
              </a:cxn>
              <a:cxn ang="0">
                <a:pos x="51" y="58"/>
              </a:cxn>
              <a:cxn ang="0">
                <a:pos x="16" y="38"/>
              </a:cxn>
              <a:cxn ang="0">
                <a:pos x="43" y="38"/>
              </a:cxn>
              <a:cxn ang="0">
                <a:pos x="32" y="22"/>
              </a:cxn>
              <a:cxn ang="0">
                <a:pos x="31" y="21"/>
              </a:cxn>
              <a:cxn ang="0">
                <a:pos x="31" y="20"/>
              </a:cxn>
              <a:cxn ang="0">
                <a:pos x="31" y="4"/>
              </a:cxn>
              <a:cxn ang="0">
                <a:pos x="27" y="4"/>
              </a:cxn>
              <a:cxn ang="0">
                <a:pos x="27" y="20"/>
              </a:cxn>
              <a:cxn ang="0">
                <a:pos x="27" y="21"/>
              </a:cxn>
              <a:cxn ang="0">
                <a:pos x="26" y="22"/>
              </a:cxn>
              <a:cxn ang="0">
                <a:pos x="16" y="38"/>
              </a:cxn>
            </a:cxnLst>
            <a:rect l="0" t="0" r="r" b="b"/>
            <a:pathLst>
              <a:path w="58" h="58">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9"/>
          <p:cNvSpPr>
            <a:spLocks noEditPoints="1"/>
          </p:cNvSpPr>
          <p:nvPr/>
        </p:nvSpPr>
        <p:spPr bwMode="auto">
          <a:xfrm>
            <a:off x="5056733" y="2721237"/>
            <a:ext cx="620842" cy="478834"/>
          </a:xfrm>
          <a:custGeom>
            <a:avLst/>
            <a:gdLst/>
            <a:ahLst/>
            <a:cxnLst>
              <a:cxn ang="0">
                <a:pos x="191" y="0"/>
              </a:cxn>
              <a:cxn ang="0">
                <a:pos x="160" y="30"/>
              </a:cxn>
              <a:cxn ang="0">
                <a:pos x="177" y="57"/>
              </a:cxn>
              <a:cxn ang="0">
                <a:pos x="161" y="103"/>
              </a:cxn>
              <a:cxn ang="0">
                <a:pos x="155" y="102"/>
              </a:cxn>
              <a:cxn ang="0">
                <a:pos x="142" y="105"/>
              </a:cxn>
              <a:cxn ang="0">
                <a:pos x="107" y="68"/>
              </a:cxn>
              <a:cxn ang="0">
                <a:pos x="109" y="56"/>
              </a:cxn>
              <a:cxn ang="0">
                <a:pos x="79" y="26"/>
              </a:cxn>
              <a:cxn ang="0">
                <a:pos x="48" y="56"/>
              </a:cxn>
              <a:cxn ang="0">
                <a:pos x="59" y="79"/>
              </a:cxn>
              <a:cxn ang="0">
                <a:pos x="44" y="112"/>
              </a:cxn>
              <a:cxn ang="0">
                <a:pos x="30" y="109"/>
              </a:cxn>
              <a:cxn ang="0">
                <a:pos x="0" y="139"/>
              </a:cxn>
              <a:cxn ang="0">
                <a:pos x="30" y="170"/>
              </a:cxn>
              <a:cxn ang="0">
                <a:pos x="61" y="139"/>
              </a:cxn>
              <a:cxn ang="0">
                <a:pos x="54" y="120"/>
              </a:cxn>
              <a:cxn ang="0">
                <a:pos x="70" y="85"/>
              </a:cxn>
              <a:cxn ang="0">
                <a:pos x="78" y="86"/>
              </a:cxn>
              <a:cxn ang="0">
                <a:pos x="99" y="78"/>
              </a:cxn>
              <a:cxn ang="0">
                <a:pos x="132" y="113"/>
              </a:cxn>
              <a:cxn ang="0">
                <a:pos x="125" y="132"/>
              </a:cxn>
              <a:cxn ang="0">
                <a:pos x="156" y="163"/>
              </a:cxn>
              <a:cxn ang="0">
                <a:pos x="186" y="132"/>
              </a:cxn>
              <a:cxn ang="0">
                <a:pos x="173" y="108"/>
              </a:cxn>
              <a:cxn ang="0">
                <a:pos x="189" y="60"/>
              </a:cxn>
              <a:cxn ang="0">
                <a:pos x="191" y="60"/>
              </a:cxn>
              <a:cxn ang="0">
                <a:pos x="221" y="30"/>
              </a:cxn>
              <a:cxn ang="0">
                <a:pos x="191" y="0"/>
              </a:cxn>
              <a:cxn ang="0">
                <a:pos x="31" y="157"/>
              </a:cxn>
              <a:cxn ang="0">
                <a:pos x="13" y="139"/>
              </a:cxn>
              <a:cxn ang="0">
                <a:pos x="31" y="122"/>
              </a:cxn>
              <a:cxn ang="0">
                <a:pos x="48" y="139"/>
              </a:cxn>
              <a:cxn ang="0">
                <a:pos x="31" y="157"/>
              </a:cxn>
              <a:cxn ang="0">
                <a:pos x="79" y="74"/>
              </a:cxn>
              <a:cxn ang="0">
                <a:pos x="61" y="56"/>
              </a:cxn>
              <a:cxn ang="0">
                <a:pos x="79" y="38"/>
              </a:cxn>
              <a:cxn ang="0">
                <a:pos x="96" y="56"/>
              </a:cxn>
              <a:cxn ang="0">
                <a:pos x="79" y="74"/>
              </a:cxn>
              <a:cxn ang="0">
                <a:pos x="156" y="150"/>
              </a:cxn>
              <a:cxn ang="0">
                <a:pos x="138" y="133"/>
              </a:cxn>
              <a:cxn ang="0">
                <a:pos x="156" y="115"/>
              </a:cxn>
              <a:cxn ang="0">
                <a:pos x="173" y="133"/>
              </a:cxn>
              <a:cxn ang="0">
                <a:pos x="156" y="150"/>
              </a:cxn>
              <a:cxn ang="0">
                <a:pos x="191" y="48"/>
              </a:cxn>
              <a:cxn ang="0">
                <a:pos x="173" y="30"/>
              </a:cxn>
              <a:cxn ang="0">
                <a:pos x="191" y="13"/>
              </a:cxn>
              <a:cxn ang="0">
                <a:pos x="208" y="30"/>
              </a:cxn>
              <a:cxn ang="0">
                <a:pos x="191" y="48"/>
              </a:cxn>
              <a:cxn ang="0">
                <a:pos x="191" y="48"/>
              </a:cxn>
              <a:cxn ang="0">
                <a:pos x="191" y="48"/>
              </a:cxn>
            </a:cxnLst>
            <a:rect l="0" t="0" r="r" b="b"/>
            <a:pathLst>
              <a:path w="221" h="170">
                <a:moveTo>
                  <a:pt x="191" y="0"/>
                </a:moveTo>
                <a:cubicBezTo>
                  <a:pt x="174" y="0"/>
                  <a:pt x="160" y="14"/>
                  <a:pt x="160" y="30"/>
                </a:cubicBezTo>
                <a:cubicBezTo>
                  <a:pt x="160" y="42"/>
                  <a:pt x="167" y="52"/>
                  <a:pt x="177" y="57"/>
                </a:cubicBezTo>
                <a:cubicBezTo>
                  <a:pt x="161" y="103"/>
                  <a:pt x="161" y="103"/>
                  <a:pt x="161" y="103"/>
                </a:cubicBezTo>
                <a:cubicBezTo>
                  <a:pt x="159" y="103"/>
                  <a:pt x="157" y="102"/>
                  <a:pt x="155" y="102"/>
                </a:cubicBezTo>
                <a:cubicBezTo>
                  <a:pt x="150" y="102"/>
                  <a:pt x="146" y="103"/>
                  <a:pt x="142" y="105"/>
                </a:cubicBezTo>
                <a:cubicBezTo>
                  <a:pt x="107" y="68"/>
                  <a:pt x="107" y="68"/>
                  <a:pt x="107" y="68"/>
                </a:cubicBezTo>
                <a:cubicBezTo>
                  <a:pt x="108" y="64"/>
                  <a:pt x="109" y="60"/>
                  <a:pt x="109" y="56"/>
                </a:cubicBezTo>
                <a:cubicBezTo>
                  <a:pt x="109" y="39"/>
                  <a:pt x="95" y="26"/>
                  <a:pt x="79" y="26"/>
                </a:cubicBezTo>
                <a:cubicBezTo>
                  <a:pt x="62" y="26"/>
                  <a:pt x="48" y="39"/>
                  <a:pt x="48" y="56"/>
                </a:cubicBezTo>
                <a:cubicBezTo>
                  <a:pt x="48" y="65"/>
                  <a:pt x="52" y="74"/>
                  <a:pt x="59" y="79"/>
                </a:cubicBezTo>
                <a:cubicBezTo>
                  <a:pt x="44" y="112"/>
                  <a:pt x="44" y="112"/>
                  <a:pt x="44" y="112"/>
                </a:cubicBezTo>
                <a:cubicBezTo>
                  <a:pt x="40" y="110"/>
                  <a:pt x="35" y="109"/>
                  <a:pt x="30" y="109"/>
                </a:cubicBezTo>
                <a:cubicBezTo>
                  <a:pt x="14" y="109"/>
                  <a:pt x="0" y="123"/>
                  <a:pt x="0" y="139"/>
                </a:cubicBezTo>
                <a:cubicBezTo>
                  <a:pt x="0" y="156"/>
                  <a:pt x="14" y="170"/>
                  <a:pt x="30" y="170"/>
                </a:cubicBezTo>
                <a:cubicBezTo>
                  <a:pt x="47" y="170"/>
                  <a:pt x="61" y="156"/>
                  <a:pt x="61" y="139"/>
                </a:cubicBezTo>
                <a:cubicBezTo>
                  <a:pt x="61" y="132"/>
                  <a:pt x="58" y="125"/>
                  <a:pt x="54" y="120"/>
                </a:cubicBezTo>
                <a:cubicBezTo>
                  <a:pt x="70" y="85"/>
                  <a:pt x="70" y="85"/>
                  <a:pt x="70" y="85"/>
                </a:cubicBezTo>
                <a:cubicBezTo>
                  <a:pt x="73" y="86"/>
                  <a:pt x="76" y="86"/>
                  <a:pt x="78" y="86"/>
                </a:cubicBezTo>
                <a:cubicBezTo>
                  <a:pt x="86" y="86"/>
                  <a:pt x="93" y="83"/>
                  <a:pt x="99" y="78"/>
                </a:cubicBezTo>
                <a:cubicBezTo>
                  <a:pt x="132" y="113"/>
                  <a:pt x="132" y="113"/>
                  <a:pt x="132" y="113"/>
                </a:cubicBezTo>
                <a:cubicBezTo>
                  <a:pt x="128" y="118"/>
                  <a:pt x="125" y="125"/>
                  <a:pt x="125" y="132"/>
                </a:cubicBezTo>
                <a:cubicBezTo>
                  <a:pt x="125" y="149"/>
                  <a:pt x="139" y="163"/>
                  <a:pt x="156" y="163"/>
                </a:cubicBezTo>
                <a:cubicBezTo>
                  <a:pt x="172" y="163"/>
                  <a:pt x="186" y="149"/>
                  <a:pt x="186" y="132"/>
                </a:cubicBezTo>
                <a:cubicBezTo>
                  <a:pt x="186" y="122"/>
                  <a:pt x="181" y="113"/>
                  <a:pt x="173" y="108"/>
                </a:cubicBezTo>
                <a:cubicBezTo>
                  <a:pt x="189" y="60"/>
                  <a:pt x="189" y="60"/>
                  <a:pt x="189" y="60"/>
                </a:cubicBezTo>
                <a:cubicBezTo>
                  <a:pt x="191" y="60"/>
                  <a:pt x="191" y="60"/>
                  <a:pt x="191" y="60"/>
                </a:cubicBezTo>
                <a:cubicBezTo>
                  <a:pt x="207" y="60"/>
                  <a:pt x="221" y="47"/>
                  <a:pt x="221" y="30"/>
                </a:cubicBezTo>
                <a:cubicBezTo>
                  <a:pt x="221" y="14"/>
                  <a:pt x="207" y="0"/>
                  <a:pt x="191" y="0"/>
                </a:cubicBezTo>
                <a:close/>
                <a:moveTo>
                  <a:pt x="31" y="157"/>
                </a:moveTo>
                <a:cubicBezTo>
                  <a:pt x="21" y="157"/>
                  <a:pt x="13" y="149"/>
                  <a:pt x="13" y="139"/>
                </a:cubicBezTo>
                <a:cubicBezTo>
                  <a:pt x="13" y="130"/>
                  <a:pt x="21" y="122"/>
                  <a:pt x="31" y="122"/>
                </a:cubicBezTo>
                <a:cubicBezTo>
                  <a:pt x="40" y="122"/>
                  <a:pt x="48" y="130"/>
                  <a:pt x="48" y="139"/>
                </a:cubicBezTo>
                <a:cubicBezTo>
                  <a:pt x="48" y="149"/>
                  <a:pt x="40" y="157"/>
                  <a:pt x="31" y="157"/>
                </a:cubicBezTo>
                <a:close/>
                <a:moveTo>
                  <a:pt x="79" y="74"/>
                </a:moveTo>
                <a:cubicBezTo>
                  <a:pt x="69" y="74"/>
                  <a:pt x="61" y="66"/>
                  <a:pt x="61" y="56"/>
                </a:cubicBezTo>
                <a:cubicBezTo>
                  <a:pt x="61" y="46"/>
                  <a:pt x="69" y="38"/>
                  <a:pt x="79" y="38"/>
                </a:cubicBezTo>
                <a:cubicBezTo>
                  <a:pt x="88" y="38"/>
                  <a:pt x="96" y="46"/>
                  <a:pt x="96" y="56"/>
                </a:cubicBezTo>
                <a:cubicBezTo>
                  <a:pt x="96" y="66"/>
                  <a:pt x="88" y="74"/>
                  <a:pt x="79" y="74"/>
                </a:cubicBezTo>
                <a:close/>
                <a:moveTo>
                  <a:pt x="156" y="150"/>
                </a:moveTo>
                <a:cubicBezTo>
                  <a:pt x="146" y="150"/>
                  <a:pt x="138" y="142"/>
                  <a:pt x="138" y="133"/>
                </a:cubicBezTo>
                <a:cubicBezTo>
                  <a:pt x="138" y="123"/>
                  <a:pt x="146" y="115"/>
                  <a:pt x="156" y="115"/>
                </a:cubicBezTo>
                <a:cubicBezTo>
                  <a:pt x="165" y="115"/>
                  <a:pt x="173" y="123"/>
                  <a:pt x="173" y="133"/>
                </a:cubicBezTo>
                <a:cubicBezTo>
                  <a:pt x="173" y="142"/>
                  <a:pt x="165" y="150"/>
                  <a:pt x="156" y="150"/>
                </a:cubicBezTo>
                <a:close/>
                <a:moveTo>
                  <a:pt x="191" y="48"/>
                </a:moveTo>
                <a:cubicBezTo>
                  <a:pt x="181" y="48"/>
                  <a:pt x="173" y="40"/>
                  <a:pt x="173" y="30"/>
                </a:cubicBezTo>
                <a:cubicBezTo>
                  <a:pt x="173" y="21"/>
                  <a:pt x="181" y="13"/>
                  <a:pt x="191" y="13"/>
                </a:cubicBezTo>
                <a:cubicBezTo>
                  <a:pt x="200" y="13"/>
                  <a:pt x="208" y="21"/>
                  <a:pt x="208" y="30"/>
                </a:cubicBezTo>
                <a:cubicBezTo>
                  <a:pt x="208" y="40"/>
                  <a:pt x="200" y="48"/>
                  <a:pt x="191" y="48"/>
                </a:cubicBezTo>
                <a:close/>
                <a:moveTo>
                  <a:pt x="191" y="48"/>
                </a:moveTo>
                <a:cubicBezTo>
                  <a:pt x="191" y="48"/>
                  <a:pt x="191" y="48"/>
                  <a:pt x="191" y="4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 name="Group 65"/>
          <p:cNvGrpSpPr/>
          <p:nvPr/>
        </p:nvGrpSpPr>
        <p:grpSpPr>
          <a:xfrm>
            <a:off x="1484807" y="3026692"/>
            <a:ext cx="2193626" cy="1652246"/>
            <a:chOff x="550885" y="1190671"/>
            <a:chExt cx="3840309" cy="2892537"/>
          </a:xfrm>
          <a:solidFill>
            <a:schemeClr val="bg1"/>
          </a:solidFill>
        </p:grpSpPr>
        <p:sp>
          <p:nvSpPr>
            <p:cNvPr id="19" name="Freeform 14"/>
            <p:cNvSpPr>
              <a:spLocks noEditPoints="1"/>
            </p:cNvSpPr>
            <p:nvPr/>
          </p:nvSpPr>
          <p:spPr bwMode="auto">
            <a:xfrm>
              <a:off x="2425794" y="2978264"/>
              <a:ext cx="149229" cy="239723"/>
            </a:xfrm>
            <a:custGeom>
              <a:avLst/>
              <a:gdLst/>
              <a:ahLst/>
              <a:cxnLst>
                <a:cxn ang="0">
                  <a:pos x="65" y="30"/>
                </a:cxn>
                <a:cxn ang="0">
                  <a:pos x="46" y="17"/>
                </a:cxn>
                <a:cxn ang="0">
                  <a:pos x="0" y="0"/>
                </a:cxn>
                <a:cxn ang="0">
                  <a:pos x="0" y="122"/>
                </a:cxn>
                <a:cxn ang="0">
                  <a:pos x="69" y="86"/>
                </a:cxn>
                <a:cxn ang="0">
                  <a:pos x="74" y="48"/>
                </a:cxn>
                <a:cxn ang="0">
                  <a:pos x="65" y="30"/>
                </a:cxn>
                <a:cxn ang="0">
                  <a:pos x="65" y="30"/>
                </a:cxn>
                <a:cxn ang="0">
                  <a:pos x="65" y="30"/>
                </a:cxn>
              </a:cxnLst>
              <a:rect l="0" t="0" r="r" b="b"/>
              <a:pathLst>
                <a:path w="76" h="122">
                  <a:moveTo>
                    <a:pt x="65" y="30"/>
                  </a:moveTo>
                  <a:cubicBezTo>
                    <a:pt x="59" y="24"/>
                    <a:pt x="53" y="20"/>
                    <a:pt x="46" y="17"/>
                  </a:cubicBezTo>
                  <a:cubicBezTo>
                    <a:pt x="32" y="9"/>
                    <a:pt x="16" y="4"/>
                    <a:pt x="0" y="0"/>
                  </a:cubicBezTo>
                  <a:cubicBezTo>
                    <a:pt x="0" y="122"/>
                    <a:pt x="0" y="122"/>
                    <a:pt x="0" y="122"/>
                  </a:cubicBezTo>
                  <a:cubicBezTo>
                    <a:pt x="26" y="119"/>
                    <a:pt x="55" y="110"/>
                    <a:pt x="69" y="86"/>
                  </a:cubicBezTo>
                  <a:cubicBezTo>
                    <a:pt x="75" y="75"/>
                    <a:pt x="76" y="61"/>
                    <a:pt x="74" y="48"/>
                  </a:cubicBezTo>
                  <a:cubicBezTo>
                    <a:pt x="72" y="41"/>
                    <a:pt x="69" y="35"/>
                    <a:pt x="65" y="30"/>
                  </a:cubicBezTo>
                  <a:close/>
                  <a:moveTo>
                    <a:pt x="65" y="30"/>
                  </a:moveTo>
                  <a:cubicBezTo>
                    <a:pt x="65" y="30"/>
                    <a:pt x="65" y="30"/>
                    <a:pt x="65"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noEditPoints="1"/>
            </p:cNvSpPr>
            <p:nvPr/>
          </p:nvSpPr>
          <p:spPr bwMode="auto">
            <a:xfrm>
              <a:off x="2559149" y="3148136"/>
              <a:ext cx="1587" cy="1587"/>
            </a:xfrm>
            <a:custGeom>
              <a:avLst/>
              <a:gdLst/>
              <a:ahLst/>
              <a:cxnLst>
                <a:cxn ang="0">
                  <a:pos x="0" y="0"/>
                </a:cxn>
                <a:cxn ang="0">
                  <a:pos x="1" y="0"/>
                </a:cxn>
                <a:cxn ang="0">
                  <a:pos x="0" y="0"/>
                </a:cxn>
                <a:cxn ang="0">
                  <a:pos x="0" y="0"/>
                </a:cxn>
                <a:cxn ang="0">
                  <a:pos x="0" y="0"/>
                </a:cxn>
              </a:cxnLst>
              <a:rect l="0" t="0" r="r" b="b"/>
              <a:pathLst>
                <a:path w="1">
                  <a:moveTo>
                    <a:pt x="0" y="0"/>
                  </a:moveTo>
                  <a:cubicBezTo>
                    <a:pt x="0" y="0"/>
                    <a:pt x="0" y="0"/>
                    <a:pt x="1" y="0"/>
                  </a:cubicBezTo>
                  <a:cubicBezTo>
                    <a:pt x="0" y="0"/>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noEditPoints="1"/>
            </p:cNvSpPr>
            <p:nvPr/>
          </p:nvSpPr>
          <p:spPr bwMode="auto">
            <a:xfrm>
              <a:off x="2174958" y="2597251"/>
              <a:ext cx="120655" cy="214319"/>
            </a:xfrm>
            <a:custGeom>
              <a:avLst/>
              <a:gdLst/>
              <a:ahLst/>
              <a:cxnLst>
                <a:cxn ang="0">
                  <a:pos x="9" y="30"/>
                </a:cxn>
                <a:cxn ang="0">
                  <a:pos x="1" y="52"/>
                </a:cxn>
                <a:cxn ang="0">
                  <a:pos x="4" y="75"/>
                </a:cxn>
                <a:cxn ang="0">
                  <a:pos x="18" y="92"/>
                </a:cxn>
                <a:cxn ang="0">
                  <a:pos x="40" y="103"/>
                </a:cxn>
                <a:cxn ang="0">
                  <a:pos x="61" y="110"/>
                </a:cxn>
                <a:cxn ang="0">
                  <a:pos x="61" y="0"/>
                </a:cxn>
                <a:cxn ang="0">
                  <a:pos x="9" y="30"/>
                </a:cxn>
                <a:cxn ang="0">
                  <a:pos x="9" y="30"/>
                </a:cxn>
                <a:cxn ang="0">
                  <a:pos x="9" y="30"/>
                </a:cxn>
              </a:cxnLst>
              <a:rect l="0" t="0" r="r" b="b"/>
              <a:pathLst>
                <a:path w="61" h="110">
                  <a:moveTo>
                    <a:pt x="9" y="30"/>
                  </a:moveTo>
                  <a:cubicBezTo>
                    <a:pt x="4" y="37"/>
                    <a:pt x="2" y="44"/>
                    <a:pt x="1" y="52"/>
                  </a:cubicBezTo>
                  <a:cubicBezTo>
                    <a:pt x="0" y="59"/>
                    <a:pt x="1" y="68"/>
                    <a:pt x="4" y="75"/>
                  </a:cubicBezTo>
                  <a:cubicBezTo>
                    <a:pt x="6" y="82"/>
                    <a:pt x="12" y="87"/>
                    <a:pt x="18" y="92"/>
                  </a:cubicBezTo>
                  <a:cubicBezTo>
                    <a:pt x="25" y="96"/>
                    <a:pt x="33" y="100"/>
                    <a:pt x="40" y="103"/>
                  </a:cubicBezTo>
                  <a:cubicBezTo>
                    <a:pt x="47" y="105"/>
                    <a:pt x="54" y="108"/>
                    <a:pt x="61" y="110"/>
                  </a:cubicBezTo>
                  <a:cubicBezTo>
                    <a:pt x="61" y="0"/>
                    <a:pt x="61" y="0"/>
                    <a:pt x="61" y="0"/>
                  </a:cubicBezTo>
                  <a:cubicBezTo>
                    <a:pt x="42" y="4"/>
                    <a:pt x="21" y="13"/>
                    <a:pt x="9" y="30"/>
                  </a:cubicBezTo>
                  <a:close/>
                  <a:moveTo>
                    <a:pt x="9" y="30"/>
                  </a:moveTo>
                  <a:cubicBezTo>
                    <a:pt x="9" y="30"/>
                    <a:pt x="9" y="30"/>
                    <a:pt x="9"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p:nvSpPr>
          <p:spPr bwMode="auto">
            <a:xfrm>
              <a:off x="2560736" y="3144958"/>
              <a:ext cx="1587" cy="3174"/>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noEditPoints="1"/>
            </p:cNvSpPr>
            <p:nvPr/>
          </p:nvSpPr>
          <p:spPr bwMode="auto">
            <a:xfrm>
              <a:off x="550885" y="1190671"/>
              <a:ext cx="3840309" cy="2892537"/>
            </a:xfrm>
            <a:custGeom>
              <a:avLst/>
              <a:gdLst/>
              <a:ahLst/>
              <a:cxnLst>
                <a:cxn ang="0">
                  <a:pos x="1000" y="335"/>
                </a:cxn>
                <a:cxn ang="0">
                  <a:pos x="1130" y="44"/>
                </a:cxn>
                <a:cxn ang="0">
                  <a:pos x="892" y="91"/>
                </a:cxn>
                <a:cxn ang="0">
                  <a:pos x="664" y="57"/>
                </a:cxn>
                <a:cxn ang="0">
                  <a:pos x="807" y="343"/>
                </a:cxn>
                <a:cxn ang="0">
                  <a:pos x="822" y="1394"/>
                </a:cxn>
                <a:cxn ang="0">
                  <a:pos x="1000" y="335"/>
                </a:cxn>
                <a:cxn ang="0">
                  <a:pos x="1098" y="988"/>
                </a:cxn>
                <a:cxn ang="0">
                  <a:pos x="1052" y="1069"/>
                </a:cxn>
                <a:cxn ang="0">
                  <a:pos x="957" y="1102"/>
                </a:cxn>
                <a:cxn ang="0">
                  <a:pos x="957" y="1138"/>
                </a:cxn>
                <a:cxn ang="0">
                  <a:pos x="946" y="1163"/>
                </a:cxn>
                <a:cxn ang="0">
                  <a:pos x="910" y="1168"/>
                </a:cxn>
                <a:cxn ang="0">
                  <a:pos x="890" y="1138"/>
                </a:cxn>
                <a:cxn ang="0">
                  <a:pos x="890" y="1099"/>
                </a:cxn>
                <a:cxn ang="0">
                  <a:pos x="873" y="1095"/>
                </a:cxn>
                <a:cxn ang="0">
                  <a:pos x="792" y="1045"/>
                </a:cxn>
                <a:cxn ang="0">
                  <a:pos x="766" y="1003"/>
                </a:cxn>
                <a:cxn ang="0">
                  <a:pos x="762" y="991"/>
                </a:cxn>
                <a:cxn ang="0">
                  <a:pos x="759" y="979"/>
                </a:cxn>
                <a:cxn ang="0">
                  <a:pos x="763" y="961"/>
                </a:cxn>
                <a:cxn ang="0">
                  <a:pos x="796" y="943"/>
                </a:cxn>
                <a:cxn ang="0">
                  <a:pos x="825" y="966"/>
                </a:cxn>
                <a:cxn ang="0">
                  <a:pos x="828" y="977"/>
                </a:cxn>
                <a:cxn ang="0">
                  <a:pos x="833" y="988"/>
                </a:cxn>
                <a:cxn ang="0">
                  <a:pos x="848" y="1007"/>
                </a:cxn>
                <a:cxn ang="0">
                  <a:pos x="890" y="1030"/>
                </a:cxn>
                <a:cxn ang="0">
                  <a:pos x="890" y="898"/>
                </a:cxn>
                <a:cxn ang="0">
                  <a:pos x="803" y="860"/>
                </a:cxn>
                <a:cxn ang="0">
                  <a:pos x="773" y="824"/>
                </a:cxn>
                <a:cxn ang="0">
                  <a:pos x="763" y="776"/>
                </a:cxn>
                <a:cxn ang="0">
                  <a:pos x="773" y="728"/>
                </a:cxn>
                <a:cxn ang="0">
                  <a:pos x="800" y="690"/>
                </a:cxn>
                <a:cxn ang="0">
                  <a:pos x="890" y="650"/>
                </a:cxn>
                <a:cxn ang="0">
                  <a:pos x="890" y="613"/>
                </a:cxn>
                <a:cxn ang="0">
                  <a:pos x="902" y="588"/>
                </a:cxn>
                <a:cxn ang="0">
                  <a:pos x="938" y="583"/>
                </a:cxn>
                <a:cxn ang="0">
                  <a:pos x="957" y="613"/>
                </a:cxn>
                <a:cxn ang="0">
                  <a:pos x="957" y="650"/>
                </a:cxn>
                <a:cxn ang="0">
                  <a:pos x="970" y="652"/>
                </a:cxn>
                <a:cxn ang="0">
                  <a:pos x="1058" y="694"/>
                </a:cxn>
                <a:cxn ang="0">
                  <a:pos x="1085" y="733"/>
                </a:cxn>
                <a:cxn ang="0">
                  <a:pos x="1089" y="745"/>
                </a:cxn>
                <a:cxn ang="0">
                  <a:pos x="1092" y="757"/>
                </a:cxn>
                <a:cxn ang="0">
                  <a:pos x="1090" y="776"/>
                </a:cxn>
                <a:cxn ang="0">
                  <a:pos x="1058" y="795"/>
                </a:cxn>
                <a:cxn ang="0">
                  <a:pos x="1028" y="774"/>
                </a:cxn>
                <a:cxn ang="0">
                  <a:pos x="1025" y="763"/>
                </a:cxn>
                <a:cxn ang="0">
                  <a:pos x="1019" y="752"/>
                </a:cxn>
                <a:cxn ang="0">
                  <a:pos x="1003" y="736"/>
                </a:cxn>
                <a:cxn ang="0">
                  <a:pos x="957" y="718"/>
                </a:cxn>
                <a:cxn ang="0">
                  <a:pos x="957" y="844"/>
                </a:cxn>
                <a:cxn ang="0">
                  <a:pos x="1015" y="861"/>
                </a:cxn>
                <a:cxn ang="0">
                  <a:pos x="1084" y="916"/>
                </a:cxn>
                <a:cxn ang="0">
                  <a:pos x="1084" y="916"/>
                </a:cxn>
                <a:cxn ang="0">
                  <a:pos x="1084" y="916"/>
                </a:cxn>
                <a:cxn ang="0">
                  <a:pos x="1098" y="988"/>
                </a:cxn>
                <a:cxn ang="0">
                  <a:pos x="1098" y="988"/>
                </a:cxn>
                <a:cxn ang="0">
                  <a:pos x="1098" y="988"/>
                </a:cxn>
              </a:cxnLst>
              <a:rect l="0" t="0" r="r" b="b"/>
              <a:pathLst>
                <a:path w="1960" h="1477">
                  <a:moveTo>
                    <a:pt x="1000" y="335"/>
                  </a:moveTo>
                  <a:cubicBezTo>
                    <a:pt x="1104" y="248"/>
                    <a:pt x="1173" y="53"/>
                    <a:pt x="1130" y="44"/>
                  </a:cubicBezTo>
                  <a:cubicBezTo>
                    <a:pt x="1074" y="33"/>
                    <a:pt x="951" y="83"/>
                    <a:pt x="892" y="91"/>
                  </a:cubicBezTo>
                  <a:cubicBezTo>
                    <a:pt x="808" y="102"/>
                    <a:pt x="716" y="0"/>
                    <a:pt x="664" y="57"/>
                  </a:cubicBezTo>
                  <a:cubicBezTo>
                    <a:pt x="623" y="103"/>
                    <a:pt x="694" y="270"/>
                    <a:pt x="807" y="343"/>
                  </a:cubicBezTo>
                  <a:cubicBezTo>
                    <a:pt x="472" y="507"/>
                    <a:pt x="0" y="1334"/>
                    <a:pt x="822" y="1394"/>
                  </a:cubicBezTo>
                  <a:cubicBezTo>
                    <a:pt x="1960" y="1477"/>
                    <a:pt x="1390" y="496"/>
                    <a:pt x="1000" y="335"/>
                  </a:cubicBezTo>
                  <a:close/>
                  <a:moveTo>
                    <a:pt x="1098" y="988"/>
                  </a:moveTo>
                  <a:cubicBezTo>
                    <a:pt x="1094" y="1020"/>
                    <a:pt x="1077" y="1049"/>
                    <a:pt x="1052" y="1069"/>
                  </a:cubicBezTo>
                  <a:cubicBezTo>
                    <a:pt x="1025" y="1090"/>
                    <a:pt x="991" y="1099"/>
                    <a:pt x="957" y="1102"/>
                  </a:cubicBezTo>
                  <a:cubicBezTo>
                    <a:pt x="957" y="1138"/>
                    <a:pt x="957" y="1138"/>
                    <a:pt x="957" y="1138"/>
                  </a:cubicBezTo>
                  <a:cubicBezTo>
                    <a:pt x="957" y="1147"/>
                    <a:pt x="953" y="1156"/>
                    <a:pt x="946" y="1163"/>
                  </a:cubicBezTo>
                  <a:cubicBezTo>
                    <a:pt x="936" y="1171"/>
                    <a:pt x="922" y="1174"/>
                    <a:pt x="910" y="1168"/>
                  </a:cubicBezTo>
                  <a:cubicBezTo>
                    <a:pt x="898" y="1163"/>
                    <a:pt x="890" y="1151"/>
                    <a:pt x="890" y="1138"/>
                  </a:cubicBezTo>
                  <a:cubicBezTo>
                    <a:pt x="890" y="1099"/>
                    <a:pt x="890" y="1099"/>
                    <a:pt x="890" y="1099"/>
                  </a:cubicBezTo>
                  <a:cubicBezTo>
                    <a:pt x="885" y="1098"/>
                    <a:pt x="879" y="1096"/>
                    <a:pt x="873" y="1095"/>
                  </a:cubicBezTo>
                  <a:cubicBezTo>
                    <a:pt x="842" y="1086"/>
                    <a:pt x="813" y="1069"/>
                    <a:pt x="792" y="1045"/>
                  </a:cubicBezTo>
                  <a:cubicBezTo>
                    <a:pt x="781" y="1032"/>
                    <a:pt x="772" y="1018"/>
                    <a:pt x="766" y="1003"/>
                  </a:cubicBezTo>
                  <a:cubicBezTo>
                    <a:pt x="765" y="999"/>
                    <a:pt x="763" y="995"/>
                    <a:pt x="762" y="991"/>
                  </a:cubicBezTo>
                  <a:cubicBezTo>
                    <a:pt x="761" y="987"/>
                    <a:pt x="760" y="983"/>
                    <a:pt x="759" y="979"/>
                  </a:cubicBezTo>
                  <a:cubicBezTo>
                    <a:pt x="759" y="973"/>
                    <a:pt x="760" y="966"/>
                    <a:pt x="763" y="961"/>
                  </a:cubicBezTo>
                  <a:cubicBezTo>
                    <a:pt x="769" y="949"/>
                    <a:pt x="782" y="942"/>
                    <a:pt x="796" y="943"/>
                  </a:cubicBezTo>
                  <a:cubicBezTo>
                    <a:pt x="809" y="944"/>
                    <a:pt x="820" y="953"/>
                    <a:pt x="825" y="966"/>
                  </a:cubicBezTo>
                  <a:cubicBezTo>
                    <a:pt x="826" y="969"/>
                    <a:pt x="827" y="973"/>
                    <a:pt x="828" y="977"/>
                  </a:cubicBezTo>
                  <a:cubicBezTo>
                    <a:pt x="830" y="981"/>
                    <a:pt x="831" y="985"/>
                    <a:pt x="833" y="988"/>
                  </a:cubicBezTo>
                  <a:cubicBezTo>
                    <a:pt x="837" y="995"/>
                    <a:pt x="842" y="1001"/>
                    <a:pt x="848" y="1007"/>
                  </a:cubicBezTo>
                  <a:cubicBezTo>
                    <a:pt x="860" y="1018"/>
                    <a:pt x="875" y="1026"/>
                    <a:pt x="890" y="1030"/>
                  </a:cubicBezTo>
                  <a:cubicBezTo>
                    <a:pt x="890" y="898"/>
                    <a:pt x="890" y="898"/>
                    <a:pt x="890" y="898"/>
                  </a:cubicBezTo>
                  <a:cubicBezTo>
                    <a:pt x="860" y="890"/>
                    <a:pt x="828" y="880"/>
                    <a:pt x="803" y="860"/>
                  </a:cubicBezTo>
                  <a:cubicBezTo>
                    <a:pt x="790" y="850"/>
                    <a:pt x="780" y="838"/>
                    <a:pt x="773" y="824"/>
                  </a:cubicBezTo>
                  <a:cubicBezTo>
                    <a:pt x="766" y="809"/>
                    <a:pt x="763" y="793"/>
                    <a:pt x="763" y="776"/>
                  </a:cubicBezTo>
                  <a:cubicBezTo>
                    <a:pt x="763" y="760"/>
                    <a:pt x="766" y="743"/>
                    <a:pt x="773" y="728"/>
                  </a:cubicBezTo>
                  <a:cubicBezTo>
                    <a:pt x="779" y="714"/>
                    <a:pt x="789" y="701"/>
                    <a:pt x="800" y="690"/>
                  </a:cubicBezTo>
                  <a:cubicBezTo>
                    <a:pt x="825" y="668"/>
                    <a:pt x="858" y="655"/>
                    <a:pt x="890" y="650"/>
                  </a:cubicBezTo>
                  <a:cubicBezTo>
                    <a:pt x="890" y="613"/>
                    <a:pt x="890" y="613"/>
                    <a:pt x="890" y="613"/>
                  </a:cubicBezTo>
                  <a:cubicBezTo>
                    <a:pt x="890" y="604"/>
                    <a:pt x="895" y="595"/>
                    <a:pt x="902" y="588"/>
                  </a:cubicBezTo>
                  <a:cubicBezTo>
                    <a:pt x="912" y="580"/>
                    <a:pt x="926" y="577"/>
                    <a:pt x="938" y="583"/>
                  </a:cubicBezTo>
                  <a:cubicBezTo>
                    <a:pt x="950" y="588"/>
                    <a:pt x="957" y="600"/>
                    <a:pt x="957" y="613"/>
                  </a:cubicBezTo>
                  <a:cubicBezTo>
                    <a:pt x="957" y="650"/>
                    <a:pt x="957" y="650"/>
                    <a:pt x="957" y="650"/>
                  </a:cubicBezTo>
                  <a:cubicBezTo>
                    <a:pt x="962" y="651"/>
                    <a:pt x="966" y="651"/>
                    <a:pt x="970" y="652"/>
                  </a:cubicBezTo>
                  <a:cubicBezTo>
                    <a:pt x="1003" y="658"/>
                    <a:pt x="1034" y="671"/>
                    <a:pt x="1058" y="694"/>
                  </a:cubicBezTo>
                  <a:cubicBezTo>
                    <a:pt x="1069" y="705"/>
                    <a:pt x="1078" y="719"/>
                    <a:pt x="1085" y="733"/>
                  </a:cubicBezTo>
                  <a:cubicBezTo>
                    <a:pt x="1086" y="737"/>
                    <a:pt x="1088" y="741"/>
                    <a:pt x="1089" y="745"/>
                  </a:cubicBezTo>
                  <a:cubicBezTo>
                    <a:pt x="1091" y="749"/>
                    <a:pt x="1092" y="753"/>
                    <a:pt x="1092" y="757"/>
                  </a:cubicBezTo>
                  <a:cubicBezTo>
                    <a:pt x="1093" y="763"/>
                    <a:pt x="1092" y="770"/>
                    <a:pt x="1090" y="776"/>
                  </a:cubicBezTo>
                  <a:cubicBezTo>
                    <a:pt x="1084" y="788"/>
                    <a:pt x="1071" y="796"/>
                    <a:pt x="1058" y="795"/>
                  </a:cubicBezTo>
                  <a:cubicBezTo>
                    <a:pt x="1045" y="795"/>
                    <a:pt x="1033" y="786"/>
                    <a:pt x="1028" y="774"/>
                  </a:cubicBezTo>
                  <a:cubicBezTo>
                    <a:pt x="1027" y="770"/>
                    <a:pt x="1026" y="766"/>
                    <a:pt x="1025" y="763"/>
                  </a:cubicBezTo>
                  <a:cubicBezTo>
                    <a:pt x="1023" y="759"/>
                    <a:pt x="1021" y="756"/>
                    <a:pt x="1019" y="752"/>
                  </a:cubicBezTo>
                  <a:cubicBezTo>
                    <a:pt x="1015" y="746"/>
                    <a:pt x="1010" y="740"/>
                    <a:pt x="1003" y="736"/>
                  </a:cubicBezTo>
                  <a:cubicBezTo>
                    <a:pt x="990" y="726"/>
                    <a:pt x="974" y="721"/>
                    <a:pt x="957" y="718"/>
                  </a:cubicBezTo>
                  <a:cubicBezTo>
                    <a:pt x="957" y="844"/>
                    <a:pt x="957" y="844"/>
                    <a:pt x="957" y="844"/>
                  </a:cubicBezTo>
                  <a:cubicBezTo>
                    <a:pt x="977" y="849"/>
                    <a:pt x="996" y="854"/>
                    <a:pt x="1015" y="861"/>
                  </a:cubicBezTo>
                  <a:cubicBezTo>
                    <a:pt x="1043" y="872"/>
                    <a:pt x="1069" y="889"/>
                    <a:pt x="1084" y="916"/>
                  </a:cubicBezTo>
                  <a:cubicBezTo>
                    <a:pt x="1082" y="912"/>
                    <a:pt x="1080" y="908"/>
                    <a:pt x="1084" y="916"/>
                  </a:cubicBezTo>
                  <a:cubicBezTo>
                    <a:pt x="1089" y="924"/>
                    <a:pt x="1087" y="920"/>
                    <a:pt x="1084" y="916"/>
                  </a:cubicBezTo>
                  <a:cubicBezTo>
                    <a:pt x="1097" y="938"/>
                    <a:pt x="1101" y="963"/>
                    <a:pt x="1098" y="988"/>
                  </a:cubicBezTo>
                  <a:close/>
                  <a:moveTo>
                    <a:pt x="1098" y="988"/>
                  </a:moveTo>
                  <a:cubicBezTo>
                    <a:pt x="1098" y="988"/>
                    <a:pt x="1098" y="988"/>
                    <a:pt x="1098" y="98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noEditPoints="1"/>
            </p:cNvSpPr>
            <p:nvPr/>
          </p:nvSpPr>
          <p:spPr bwMode="auto">
            <a:xfrm>
              <a:off x="2559051" y="3149601"/>
              <a:ext cx="1587" cy="1587"/>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 name="矩形 24"/>
          <p:cNvSpPr/>
          <p:nvPr/>
        </p:nvSpPr>
        <p:spPr>
          <a:xfrm>
            <a:off x="6728107" y="2359640"/>
            <a:ext cx="4181475" cy="304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25"/>
          <p:cNvSpPr txBox="1">
            <a:spLocks/>
          </p:cNvSpPr>
          <p:nvPr/>
        </p:nvSpPr>
        <p:spPr>
          <a:xfrm>
            <a:off x="7019729" y="2971602"/>
            <a:ext cx="2322234" cy="461665"/>
          </a:xfrm>
          <a:prstGeom prst="rect">
            <a:avLst/>
          </a:prstGeom>
          <a:noFill/>
        </p:spPr>
        <p:txBody>
          <a:bodyPr wrap="square" rtlCol="0">
            <a:spAutoFit/>
          </a:bodyPr>
          <a:lstStyle/>
          <a:p>
            <a:r>
              <a:rPr lang="zh-CN" altLang="en-US" sz="2400" dirty="0" smtClean="0">
                <a:solidFill>
                  <a:srgbClr val="09213D"/>
                </a:solidFill>
                <a:latin typeface="方正粗谭黑简体" panose="02000000000000000000" pitchFamily="2" charset="-122"/>
                <a:ea typeface="方正粗谭黑简体" panose="02000000000000000000" pitchFamily="2" charset="-122"/>
              </a:rPr>
              <a:t>此处添加标题</a:t>
            </a:r>
          </a:p>
        </p:txBody>
      </p:sp>
      <p:sp>
        <p:nvSpPr>
          <p:cNvPr id="27" name="矩形 26"/>
          <p:cNvSpPr/>
          <p:nvPr/>
        </p:nvSpPr>
        <p:spPr>
          <a:xfrm>
            <a:off x="7019729" y="3668252"/>
            <a:ext cx="3502905" cy="1089529"/>
          </a:xfrm>
          <a:prstGeom prst="rect">
            <a:avLst/>
          </a:prstGeom>
          <a:noFill/>
        </p:spPr>
        <p:txBody>
          <a:bodyPr wrap="square" rtlCol="0">
            <a:spAutoFit/>
          </a:bodyPr>
          <a:lstStyle/>
          <a:p>
            <a:pPr>
              <a:lnSpc>
                <a:spcPct val="120000"/>
              </a:lnSpc>
            </a:pPr>
            <a:r>
              <a:rPr lang="zh-CN" altLang="en-US" dirty="0">
                <a:solidFill>
                  <a:srgbClr val="595959"/>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p>
        </p:txBody>
      </p:sp>
      <p:cxnSp>
        <p:nvCxnSpPr>
          <p:cNvPr id="28" name="直接连接符 27"/>
          <p:cNvCxnSpPr/>
          <p:nvPr/>
        </p:nvCxnSpPr>
        <p:spPr>
          <a:xfrm>
            <a:off x="7162898" y="3475280"/>
            <a:ext cx="321726" cy="0"/>
          </a:xfrm>
          <a:prstGeom prst="line">
            <a:avLst/>
          </a:prstGeom>
          <a:ln w="28575">
            <a:solidFill>
              <a:srgbClr val="09213D"/>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938009" y="2605980"/>
            <a:ext cx="3724326" cy="2579195"/>
          </a:xfrm>
          <a:prstGeom prst="rect">
            <a:avLst/>
          </a:prstGeom>
          <a:noFill/>
          <a:ln w="28575">
            <a:solidFill>
              <a:srgbClr val="0921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83239887"/>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2" presetClass="entr" presetSubtype="2" decel="100000" fill="hold" nodeType="withEffect">
                                  <p:stCondLst>
                                    <p:cond delay="3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750" fill="hold"/>
                                        <p:tgtEl>
                                          <p:spTgt spid="11"/>
                                        </p:tgtEl>
                                        <p:attrNameLst>
                                          <p:attrName>ppt_x</p:attrName>
                                        </p:attrNameLst>
                                      </p:cBhvr>
                                      <p:tavLst>
                                        <p:tav tm="0">
                                          <p:val>
                                            <p:strVal val="1+#ppt_w/2"/>
                                          </p:val>
                                        </p:tav>
                                        <p:tav tm="100000">
                                          <p:val>
                                            <p:strVal val="#ppt_x"/>
                                          </p:val>
                                        </p:tav>
                                      </p:tavLst>
                                    </p:anim>
                                    <p:anim calcmode="lin" valueType="num">
                                      <p:cBhvr additive="base">
                                        <p:cTn id="22" dur="75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750" fill="hold"/>
                                        <p:tgtEl>
                                          <p:spTgt spid="12"/>
                                        </p:tgtEl>
                                        <p:attrNameLst>
                                          <p:attrName>ppt_x</p:attrName>
                                        </p:attrNameLst>
                                      </p:cBhvr>
                                      <p:tavLst>
                                        <p:tav tm="0">
                                          <p:val>
                                            <p:strVal val="1+#ppt_w/2"/>
                                          </p:val>
                                        </p:tav>
                                        <p:tav tm="100000">
                                          <p:val>
                                            <p:strVal val="#ppt_x"/>
                                          </p:val>
                                        </p:tav>
                                      </p:tavLst>
                                    </p:anim>
                                    <p:anim calcmode="lin" valueType="num">
                                      <p:cBhvr additive="base">
                                        <p:cTn id="26" dur="75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750" fill="hold"/>
                                        <p:tgtEl>
                                          <p:spTgt spid="13"/>
                                        </p:tgtEl>
                                        <p:attrNameLst>
                                          <p:attrName>ppt_x</p:attrName>
                                        </p:attrNameLst>
                                      </p:cBhvr>
                                      <p:tavLst>
                                        <p:tav tm="0">
                                          <p:val>
                                            <p:strVal val="1+#ppt_w/2"/>
                                          </p:val>
                                        </p:tav>
                                        <p:tav tm="100000">
                                          <p:val>
                                            <p:strVal val="#ppt_x"/>
                                          </p:val>
                                        </p:tav>
                                      </p:tavLst>
                                    </p:anim>
                                    <p:anim calcmode="lin" valueType="num">
                                      <p:cBhvr additive="base">
                                        <p:cTn id="30" dur="75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1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750" fill="hold"/>
                                        <p:tgtEl>
                                          <p:spTgt spid="14"/>
                                        </p:tgtEl>
                                        <p:attrNameLst>
                                          <p:attrName>ppt_x</p:attrName>
                                        </p:attrNameLst>
                                      </p:cBhvr>
                                      <p:tavLst>
                                        <p:tav tm="0">
                                          <p:val>
                                            <p:strVal val="1+#ppt_w/2"/>
                                          </p:val>
                                        </p:tav>
                                        <p:tav tm="100000">
                                          <p:val>
                                            <p:strVal val="#ppt_x"/>
                                          </p:val>
                                        </p:tav>
                                      </p:tavLst>
                                    </p:anim>
                                    <p:anim calcmode="lin" valueType="num">
                                      <p:cBhvr additive="base">
                                        <p:cTn id="34" dur="750" fill="hold"/>
                                        <p:tgtEl>
                                          <p:spTgt spid="14"/>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750" fill="hold"/>
                                        <p:tgtEl>
                                          <p:spTgt spid="15"/>
                                        </p:tgtEl>
                                        <p:attrNameLst>
                                          <p:attrName>ppt_x</p:attrName>
                                        </p:attrNameLst>
                                      </p:cBhvr>
                                      <p:tavLst>
                                        <p:tav tm="0">
                                          <p:val>
                                            <p:strVal val="1+#ppt_w/2"/>
                                          </p:val>
                                        </p:tav>
                                        <p:tav tm="100000">
                                          <p:val>
                                            <p:strVal val="#ppt_x"/>
                                          </p:val>
                                        </p:tav>
                                      </p:tavLst>
                                    </p:anim>
                                    <p:anim calcmode="lin" valueType="num">
                                      <p:cBhvr additive="base">
                                        <p:cTn id="38" dur="75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750" fill="hold"/>
                                        <p:tgtEl>
                                          <p:spTgt spid="16"/>
                                        </p:tgtEl>
                                        <p:attrNameLst>
                                          <p:attrName>ppt_x</p:attrName>
                                        </p:attrNameLst>
                                      </p:cBhvr>
                                      <p:tavLst>
                                        <p:tav tm="0">
                                          <p:val>
                                            <p:strVal val="1+#ppt_w/2"/>
                                          </p:val>
                                        </p:tav>
                                        <p:tav tm="100000">
                                          <p:val>
                                            <p:strVal val="#ppt_x"/>
                                          </p:val>
                                        </p:tav>
                                      </p:tavLst>
                                    </p:anim>
                                    <p:anim calcmode="lin" valueType="num">
                                      <p:cBhvr additive="base">
                                        <p:cTn id="42" dur="75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1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750" fill="hold"/>
                                        <p:tgtEl>
                                          <p:spTgt spid="17"/>
                                        </p:tgtEl>
                                        <p:attrNameLst>
                                          <p:attrName>ppt_x</p:attrName>
                                        </p:attrNameLst>
                                      </p:cBhvr>
                                      <p:tavLst>
                                        <p:tav tm="0">
                                          <p:val>
                                            <p:strVal val="1+#ppt_w/2"/>
                                          </p:val>
                                        </p:tav>
                                        <p:tav tm="100000">
                                          <p:val>
                                            <p:strVal val="#ppt_x"/>
                                          </p:val>
                                        </p:tav>
                                      </p:tavLst>
                                    </p:anim>
                                    <p:anim calcmode="lin" valueType="num">
                                      <p:cBhvr additive="base">
                                        <p:cTn id="46" dur="75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2" decel="10000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750" fill="hold"/>
                                        <p:tgtEl>
                                          <p:spTgt spid="18"/>
                                        </p:tgtEl>
                                        <p:attrNameLst>
                                          <p:attrName>ppt_x</p:attrName>
                                        </p:attrNameLst>
                                      </p:cBhvr>
                                      <p:tavLst>
                                        <p:tav tm="0">
                                          <p:val>
                                            <p:strVal val="1+#ppt_w/2"/>
                                          </p:val>
                                        </p:tav>
                                        <p:tav tm="100000">
                                          <p:val>
                                            <p:strVal val="#ppt_x"/>
                                          </p:val>
                                        </p:tav>
                                      </p:tavLst>
                                    </p:anim>
                                    <p:anim calcmode="lin" valueType="num">
                                      <p:cBhvr additive="base">
                                        <p:cTn id="50" dur="750" fill="hold"/>
                                        <p:tgtEl>
                                          <p:spTgt spid="18"/>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30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750" fill="hold"/>
                                        <p:tgtEl>
                                          <p:spTgt spid="25"/>
                                        </p:tgtEl>
                                        <p:attrNameLst>
                                          <p:attrName>ppt_x</p:attrName>
                                        </p:attrNameLst>
                                      </p:cBhvr>
                                      <p:tavLst>
                                        <p:tav tm="0">
                                          <p:val>
                                            <p:strVal val="1+#ppt_w/2"/>
                                          </p:val>
                                        </p:tav>
                                        <p:tav tm="100000">
                                          <p:val>
                                            <p:strVal val="#ppt_x"/>
                                          </p:val>
                                        </p:tav>
                                      </p:tavLst>
                                    </p:anim>
                                    <p:anim calcmode="lin" valueType="num">
                                      <p:cBhvr additive="base">
                                        <p:cTn id="54" dur="750" fill="hold"/>
                                        <p:tgtEl>
                                          <p:spTgt spid="25"/>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30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750" fill="hold"/>
                                        <p:tgtEl>
                                          <p:spTgt spid="26"/>
                                        </p:tgtEl>
                                        <p:attrNameLst>
                                          <p:attrName>ppt_x</p:attrName>
                                        </p:attrNameLst>
                                      </p:cBhvr>
                                      <p:tavLst>
                                        <p:tav tm="0">
                                          <p:val>
                                            <p:strVal val="1+#ppt_w/2"/>
                                          </p:val>
                                        </p:tav>
                                        <p:tav tm="100000">
                                          <p:val>
                                            <p:strVal val="#ppt_x"/>
                                          </p:val>
                                        </p:tav>
                                      </p:tavLst>
                                    </p:anim>
                                    <p:anim calcmode="lin" valueType="num">
                                      <p:cBhvr additive="base">
                                        <p:cTn id="58" dur="750" fill="hold"/>
                                        <p:tgtEl>
                                          <p:spTgt spid="26"/>
                                        </p:tgtEl>
                                        <p:attrNameLst>
                                          <p:attrName>ppt_y</p:attrName>
                                        </p:attrNameLst>
                                      </p:cBhvr>
                                      <p:tavLst>
                                        <p:tav tm="0">
                                          <p:val>
                                            <p:strVal val="#ppt_y"/>
                                          </p:val>
                                        </p:tav>
                                        <p:tav tm="100000">
                                          <p:val>
                                            <p:strVal val="#ppt_y"/>
                                          </p:val>
                                        </p:tav>
                                      </p:tavLst>
                                    </p:anim>
                                  </p:childTnLst>
                                </p:cTn>
                              </p:par>
                              <p:par>
                                <p:cTn id="59" presetID="2" presetClass="entr" presetSubtype="2" decel="100000" fill="hold" grpId="0" nodeType="withEffect">
                                  <p:stCondLst>
                                    <p:cond delay="30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750" fill="hold"/>
                                        <p:tgtEl>
                                          <p:spTgt spid="27"/>
                                        </p:tgtEl>
                                        <p:attrNameLst>
                                          <p:attrName>ppt_x</p:attrName>
                                        </p:attrNameLst>
                                      </p:cBhvr>
                                      <p:tavLst>
                                        <p:tav tm="0">
                                          <p:val>
                                            <p:strVal val="1+#ppt_w/2"/>
                                          </p:val>
                                        </p:tav>
                                        <p:tav tm="100000">
                                          <p:val>
                                            <p:strVal val="#ppt_x"/>
                                          </p:val>
                                        </p:tav>
                                      </p:tavLst>
                                    </p:anim>
                                    <p:anim calcmode="lin" valueType="num">
                                      <p:cBhvr additive="base">
                                        <p:cTn id="62" dur="750" fill="hold"/>
                                        <p:tgtEl>
                                          <p:spTgt spid="27"/>
                                        </p:tgtEl>
                                        <p:attrNameLst>
                                          <p:attrName>ppt_y</p:attrName>
                                        </p:attrNameLst>
                                      </p:cBhvr>
                                      <p:tavLst>
                                        <p:tav tm="0">
                                          <p:val>
                                            <p:strVal val="#ppt_y"/>
                                          </p:val>
                                        </p:tav>
                                        <p:tav tm="100000">
                                          <p:val>
                                            <p:strVal val="#ppt_y"/>
                                          </p:val>
                                        </p:tav>
                                      </p:tavLst>
                                    </p:anim>
                                  </p:childTnLst>
                                </p:cTn>
                              </p:par>
                              <p:par>
                                <p:cTn id="63" presetID="2" presetClass="entr" presetSubtype="2" decel="100000" fill="hold" nodeType="withEffect">
                                  <p:stCondLst>
                                    <p:cond delay="30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750" fill="hold"/>
                                        <p:tgtEl>
                                          <p:spTgt spid="28"/>
                                        </p:tgtEl>
                                        <p:attrNameLst>
                                          <p:attrName>ppt_x</p:attrName>
                                        </p:attrNameLst>
                                      </p:cBhvr>
                                      <p:tavLst>
                                        <p:tav tm="0">
                                          <p:val>
                                            <p:strVal val="1+#ppt_w/2"/>
                                          </p:val>
                                        </p:tav>
                                        <p:tav tm="100000">
                                          <p:val>
                                            <p:strVal val="#ppt_x"/>
                                          </p:val>
                                        </p:tav>
                                      </p:tavLst>
                                    </p:anim>
                                    <p:anim calcmode="lin" valueType="num">
                                      <p:cBhvr additive="base">
                                        <p:cTn id="66" dur="750" fill="hold"/>
                                        <p:tgtEl>
                                          <p:spTgt spid="28"/>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30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750" fill="hold"/>
                                        <p:tgtEl>
                                          <p:spTgt spid="29"/>
                                        </p:tgtEl>
                                        <p:attrNameLst>
                                          <p:attrName>ppt_x</p:attrName>
                                        </p:attrNameLst>
                                      </p:cBhvr>
                                      <p:tavLst>
                                        <p:tav tm="0">
                                          <p:val>
                                            <p:strVal val="1+#ppt_w/2"/>
                                          </p:val>
                                        </p:tav>
                                        <p:tav tm="100000">
                                          <p:val>
                                            <p:strVal val="#ppt_x"/>
                                          </p:val>
                                        </p:tav>
                                      </p:tavLst>
                                    </p:anim>
                                    <p:anim calcmode="lin" valueType="num">
                                      <p:cBhvr additive="base">
                                        <p:cTn id="70"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3" grpId="0" animBg="1"/>
      <p:bldP spid="14" grpId="0" animBg="1"/>
      <p:bldP spid="15" grpId="0" animBg="1"/>
      <p:bldP spid="16" grpId="0" animBg="1"/>
      <p:bldP spid="17" grpId="0" animBg="1"/>
      <p:bldP spid="25" grpId="0" animBg="1"/>
      <p:bldP spid="26" grpId="0"/>
      <p:bldP spid="27" grpId="0"/>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四、此处添加标题文字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组合 10"/>
          <p:cNvGrpSpPr/>
          <p:nvPr/>
        </p:nvGrpSpPr>
        <p:grpSpPr>
          <a:xfrm>
            <a:off x="4312217" y="1863518"/>
            <a:ext cx="3531567" cy="4357880"/>
            <a:chOff x="4330217" y="1250060"/>
            <a:chExt cx="3531566" cy="4357880"/>
          </a:xfrm>
        </p:grpSpPr>
        <p:sp>
          <p:nvSpPr>
            <p:cNvPr id="12" name="任意多边形: 形状 31"/>
            <p:cNvSpPr>
              <a:spLocks/>
            </p:cNvSpPr>
            <p:nvPr/>
          </p:nvSpPr>
          <p:spPr bwMode="auto">
            <a:xfrm>
              <a:off x="4330217" y="1250060"/>
              <a:ext cx="1465784" cy="571051"/>
            </a:xfrm>
            <a:custGeom>
              <a:avLst/>
              <a:gdLst>
                <a:gd name="T0" fmla="*/ 512 w 536"/>
                <a:gd name="T1" fmla="*/ 0 h 209"/>
                <a:gd name="T2" fmla="*/ 21 w 536"/>
                <a:gd name="T3" fmla="*/ 0 h 209"/>
                <a:gd name="T4" fmla="*/ 19 w 536"/>
                <a:gd name="T5" fmla="*/ 0 h 209"/>
                <a:gd name="T6" fmla="*/ 2 w 536"/>
                <a:gd name="T7" fmla="*/ 18 h 209"/>
                <a:gd name="T8" fmla="*/ 191 w 536"/>
                <a:gd name="T9" fmla="*/ 111 h 209"/>
                <a:gd name="T10" fmla="*/ 321 w 536"/>
                <a:gd name="T11" fmla="*/ 113 h 209"/>
                <a:gd name="T12" fmla="*/ 321 w 536"/>
                <a:gd name="T13" fmla="*/ 144 h 209"/>
                <a:gd name="T14" fmla="*/ 312 w 536"/>
                <a:gd name="T15" fmla="*/ 163 h 209"/>
                <a:gd name="T16" fmla="*/ 305 w 536"/>
                <a:gd name="T17" fmla="*/ 180 h 209"/>
                <a:gd name="T18" fmla="*/ 311 w 536"/>
                <a:gd name="T19" fmla="*/ 200 h 209"/>
                <a:gd name="T20" fmla="*/ 333 w 536"/>
                <a:gd name="T21" fmla="*/ 208 h 209"/>
                <a:gd name="T22" fmla="*/ 355 w 536"/>
                <a:gd name="T23" fmla="*/ 200 h 209"/>
                <a:gd name="T24" fmla="*/ 361 w 536"/>
                <a:gd name="T25" fmla="*/ 180 h 209"/>
                <a:gd name="T26" fmla="*/ 353 w 536"/>
                <a:gd name="T27" fmla="*/ 163 h 209"/>
                <a:gd name="T28" fmla="*/ 342 w 536"/>
                <a:gd name="T29" fmla="*/ 143 h 209"/>
                <a:gd name="T30" fmla="*/ 342 w 536"/>
                <a:gd name="T31" fmla="*/ 143 h 209"/>
                <a:gd name="T32" fmla="*/ 342 w 536"/>
                <a:gd name="T33" fmla="*/ 111 h 209"/>
                <a:gd name="T34" fmla="*/ 427 w 536"/>
                <a:gd name="T35" fmla="*/ 97 h 209"/>
                <a:gd name="T36" fmla="*/ 525 w 536"/>
                <a:gd name="T37" fmla="*/ 35 h 209"/>
                <a:gd name="T38" fmla="*/ 512 w 536"/>
                <a:gd name="T3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6" h="209">
                  <a:moveTo>
                    <a:pt x="512" y="0"/>
                  </a:moveTo>
                  <a:cubicBezTo>
                    <a:pt x="21" y="0"/>
                    <a:pt x="21" y="0"/>
                    <a:pt x="21" y="0"/>
                  </a:cubicBezTo>
                  <a:cubicBezTo>
                    <a:pt x="19" y="0"/>
                    <a:pt x="19" y="0"/>
                    <a:pt x="19" y="0"/>
                  </a:cubicBezTo>
                  <a:cubicBezTo>
                    <a:pt x="11" y="2"/>
                    <a:pt x="3" y="9"/>
                    <a:pt x="2" y="18"/>
                  </a:cubicBezTo>
                  <a:cubicBezTo>
                    <a:pt x="0" y="63"/>
                    <a:pt x="124" y="82"/>
                    <a:pt x="191" y="111"/>
                  </a:cubicBezTo>
                  <a:cubicBezTo>
                    <a:pt x="235" y="115"/>
                    <a:pt x="278" y="116"/>
                    <a:pt x="321" y="113"/>
                  </a:cubicBezTo>
                  <a:cubicBezTo>
                    <a:pt x="321" y="144"/>
                    <a:pt x="321" y="144"/>
                    <a:pt x="321" y="144"/>
                  </a:cubicBezTo>
                  <a:cubicBezTo>
                    <a:pt x="321" y="153"/>
                    <a:pt x="316" y="158"/>
                    <a:pt x="312" y="163"/>
                  </a:cubicBezTo>
                  <a:cubicBezTo>
                    <a:pt x="308" y="169"/>
                    <a:pt x="305" y="174"/>
                    <a:pt x="305" y="180"/>
                  </a:cubicBezTo>
                  <a:cubicBezTo>
                    <a:pt x="305" y="188"/>
                    <a:pt x="307" y="195"/>
                    <a:pt x="311" y="200"/>
                  </a:cubicBezTo>
                  <a:cubicBezTo>
                    <a:pt x="315" y="205"/>
                    <a:pt x="321" y="209"/>
                    <a:pt x="333" y="208"/>
                  </a:cubicBezTo>
                  <a:cubicBezTo>
                    <a:pt x="345" y="208"/>
                    <a:pt x="351" y="205"/>
                    <a:pt x="355" y="200"/>
                  </a:cubicBezTo>
                  <a:cubicBezTo>
                    <a:pt x="359" y="195"/>
                    <a:pt x="361" y="188"/>
                    <a:pt x="361" y="180"/>
                  </a:cubicBezTo>
                  <a:cubicBezTo>
                    <a:pt x="361" y="173"/>
                    <a:pt x="358" y="169"/>
                    <a:pt x="353" y="163"/>
                  </a:cubicBezTo>
                  <a:cubicBezTo>
                    <a:pt x="349" y="158"/>
                    <a:pt x="343" y="152"/>
                    <a:pt x="342" y="143"/>
                  </a:cubicBezTo>
                  <a:cubicBezTo>
                    <a:pt x="342" y="143"/>
                    <a:pt x="342" y="143"/>
                    <a:pt x="342" y="143"/>
                  </a:cubicBezTo>
                  <a:cubicBezTo>
                    <a:pt x="342" y="111"/>
                    <a:pt x="342" y="111"/>
                    <a:pt x="342" y="111"/>
                  </a:cubicBezTo>
                  <a:cubicBezTo>
                    <a:pt x="370" y="108"/>
                    <a:pt x="399" y="104"/>
                    <a:pt x="427" y="97"/>
                  </a:cubicBezTo>
                  <a:cubicBezTo>
                    <a:pt x="525" y="35"/>
                    <a:pt x="525" y="35"/>
                    <a:pt x="525" y="35"/>
                  </a:cubicBezTo>
                  <a:cubicBezTo>
                    <a:pt x="536" y="24"/>
                    <a:pt x="528" y="0"/>
                    <a:pt x="512" y="0"/>
                  </a:cubicBez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13" name="任意多边形: 形状 32"/>
            <p:cNvSpPr>
              <a:spLocks/>
            </p:cNvSpPr>
            <p:nvPr/>
          </p:nvSpPr>
          <p:spPr bwMode="auto">
            <a:xfrm>
              <a:off x="6393367" y="1250060"/>
              <a:ext cx="1468416" cy="576314"/>
            </a:xfrm>
            <a:custGeom>
              <a:avLst/>
              <a:gdLst>
                <a:gd name="T0" fmla="*/ 516 w 537"/>
                <a:gd name="T1" fmla="*/ 0 h 211"/>
                <a:gd name="T2" fmla="*/ 25 w 537"/>
                <a:gd name="T3" fmla="*/ 0 h 211"/>
                <a:gd name="T4" fmla="*/ 11 w 537"/>
                <a:gd name="T5" fmla="*/ 35 h 211"/>
                <a:gd name="T6" fmla="*/ 102 w 537"/>
                <a:gd name="T7" fmla="*/ 92 h 211"/>
                <a:gd name="T8" fmla="*/ 197 w 537"/>
                <a:gd name="T9" fmla="*/ 110 h 211"/>
                <a:gd name="T10" fmla="*/ 197 w 537"/>
                <a:gd name="T11" fmla="*/ 146 h 211"/>
                <a:gd name="T12" fmla="*/ 188 w 537"/>
                <a:gd name="T13" fmla="*/ 166 h 211"/>
                <a:gd name="T14" fmla="*/ 181 w 537"/>
                <a:gd name="T15" fmla="*/ 183 h 211"/>
                <a:gd name="T16" fmla="*/ 187 w 537"/>
                <a:gd name="T17" fmla="*/ 203 h 211"/>
                <a:gd name="T18" fmla="*/ 209 w 537"/>
                <a:gd name="T19" fmla="*/ 211 h 211"/>
                <a:gd name="T20" fmla="*/ 231 w 537"/>
                <a:gd name="T21" fmla="*/ 202 h 211"/>
                <a:gd name="T22" fmla="*/ 237 w 537"/>
                <a:gd name="T23" fmla="*/ 183 h 211"/>
                <a:gd name="T24" fmla="*/ 229 w 537"/>
                <a:gd name="T25" fmla="*/ 166 h 211"/>
                <a:gd name="T26" fmla="*/ 218 w 537"/>
                <a:gd name="T27" fmla="*/ 146 h 211"/>
                <a:gd name="T28" fmla="*/ 218 w 537"/>
                <a:gd name="T29" fmla="*/ 145 h 211"/>
                <a:gd name="T30" fmla="*/ 218 w 537"/>
                <a:gd name="T31" fmla="*/ 113 h 211"/>
                <a:gd name="T32" fmla="*/ 344 w 537"/>
                <a:gd name="T33" fmla="*/ 112 h 211"/>
                <a:gd name="T34" fmla="*/ 537 w 537"/>
                <a:gd name="T35" fmla="*/ 18 h 211"/>
                <a:gd name="T36" fmla="*/ 516 w 537"/>
                <a:gd name="T3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211">
                  <a:moveTo>
                    <a:pt x="516" y="0"/>
                  </a:moveTo>
                  <a:cubicBezTo>
                    <a:pt x="25" y="0"/>
                    <a:pt x="25" y="0"/>
                    <a:pt x="25" y="0"/>
                  </a:cubicBezTo>
                  <a:cubicBezTo>
                    <a:pt x="10" y="0"/>
                    <a:pt x="0" y="24"/>
                    <a:pt x="11" y="35"/>
                  </a:cubicBezTo>
                  <a:cubicBezTo>
                    <a:pt x="102" y="92"/>
                    <a:pt x="102" y="92"/>
                    <a:pt x="102" y="92"/>
                  </a:cubicBezTo>
                  <a:cubicBezTo>
                    <a:pt x="134" y="101"/>
                    <a:pt x="165" y="107"/>
                    <a:pt x="197" y="110"/>
                  </a:cubicBezTo>
                  <a:cubicBezTo>
                    <a:pt x="197" y="146"/>
                    <a:pt x="197" y="146"/>
                    <a:pt x="197" y="146"/>
                  </a:cubicBezTo>
                  <a:cubicBezTo>
                    <a:pt x="197" y="155"/>
                    <a:pt x="192" y="161"/>
                    <a:pt x="188" y="166"/>
                  </a:cubicBezTo>
                  <a:cubicBezTo>
                    <a:pt x="184" y="171"/>
                    <a:pt x="181" y="176"/>
                    <a:pt x="181" y="183"/>
                  </a:cubicBezTo>
                  <a:cubicBezTo>
                    <a:pt x="181" y="190"/>
                    <a:pt x="183" y="198"/>
                    <a:pt x="187" y="203"/>
                  </a:cubicBezTo>
                  <a:cubicBezTo>
                    <a:pt x="191" y="208"/>
                    <a:pt x="197" y="211"/>
                    <a:pt x="209" y="211"/>
                  </a:cubicBezTo>
                  <a:cubicBezTo>
                    <a:pt x="221" y="211"/>
                    <a:pt x="227" y="207"/>
                    <a:pt x="231" y="202"/>
                  </a:cubicBezTo>
                  <a:cubicBezTo>
                    <a:pt x="235" y="197"/>
                    <a:pt x="237" y="190"/>
                    <a:pt x="237" y="183"/>
                  </a:cubicBezTo>
                  <a:cubicBezTo>
                    <a:pt x="237" y="176"/>
                    <a:pt x="234" y="171"/>
                    <a:pt x="229" y="166"/>
                  </a:cubicBezTo>
                  <a:cubicBezTo>
                    <a:pt x="225" y="160"/>
                    <a:pt x="219" y="155"/>
                    <a:pt x="218" y="146"/>
                  </a:cubicBezTo>
                  <a:cubicBezTo>
                    <a:pt x="218" y="145"/>
                    <a:pt x="218" y="145"/>
                    <a:pt x="218" y="145"/>
                  </a:cubicBezTo>
                  <a:cubicBezTo>
                    <a:pt x="218" y="113"/>
                    <a:pt x="218" y="113"/>
                    <a:pt x="218" y="113"/>
                  </a:cubicBezTo>
                  <a:cubicBezTo>
                    <a:pt x="260" y="116"/>
                    <a:pt x="302" y="116"/>
                    <a:pt x="344" y="112"/>
                  </a:cubicBezTo>
                  <a:cubicBezTo>
                    <a:pt x="404" y="87"/>
                    <a:pt x="535" y="68"/>
                    <a:pt x="537" y="18"/>
                  </a:cubicBezTo>
                  <a:cubicBezTo>
                    <a:pt x="535" y="9"/>
                    <a:pt x="527" y="0"/>
                    <a:pt x="516" y="0"/>
                  </a:cubicBez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14" name="任意多边形: 形状 33"/>
            <p:cNvSpPr>
              <a:spLocks/>
            </p:cNvSpPr>
            <p:nvPr/>
          </p:nvSpPr>
          <p:spPr bwMode="auto">
            <a:xfrm>
              <a:off x="6360473" y="1564533"/>
              <a:ext cx="946050" cy="985523"/>
            </a:xfrm>
            <a:custGeom>
              <a:avLst/>
              <a:gdLst>
                <a:gd name="T0" fmla="*/ 248 w 346"/>
                <a:gd name="T1" fmla="*/ 19 h 361"/>
                <a:gd name="T2" fmla="*/ 248 w 346"/>
                <a:gd name="T3" fmla="*/ 29 h 361"/>
                <a:gd name="T4" fmla="*/ 255 w 346"/>
                <a:gd name="T5" fmla="*/ 40 h 361"/>
                <a:gd name="T6" fmla="*/ 267 w 346"/>
                <a:gd name="T7" fmla="*/ 68 h 361"/>
                <a:gd name="T8" fmla="*/ 257 w 346"/>
                <a:gd name="T9" fmla="*/ 99 h 361"/>
                <a:gd name="T10" fmla="*/ 221 w 346"/>
                <a:gd name="T11" fmla="*/ 114 h 361"/>
                <a:gd name="T12" fmla="*/ 185 w 346"/>
                <a:gd name="T13" fmla="*/ 99 h 361"/>
                <a:gd name="T14" fmla="*/ 175 w 346"/>
                <a:gd name="T15" fmla="*/ 68 h 361"/>
                <a:gd name="T16" fmla="*/ 185 w 346"/>
                <a:gd name="T17" fmla="*/ 40 h 361"/>
                <a:gd name="T18" fmla="*/ 191 w 346"/>
                <a:gd name="T19" fmla="*/ 31 h 361"/>
                <a:gd name="T20" fmla="*/ 191 w 346"/>
                <a:gd name="T21" fmla="*/ 13 h 361"/>
                <a:gd name="T22" fmla="*/ 122 w 346"/>
                <a:gd name="T23" fmla="*/ 0 h 361"/>
                <a:gd name="T24" fmla="*/ 0 w 346"/>
                <a:gd name="T25" fmla="*/ 269 h 361"/>
                <a:gd name="T26" fmla="*/ 97 w 346"/>
                <a:gd name="T27" fmla="*/ 269 h 361"/>
                <a:gd name="T28" fmla="*/ 97 w 346"/>
                <a:gd name="T29" fmla="*/ 296 h 361"/>
                <a:gd name="T30" fmla="*/ 87 w 346"/>
                <a:gd name="T31" fmla="*/ 316 h 361"/>
                <a:gd name="T32" fmla="*/ 81 w 346"/>
                <a:gd name="T33" fmla="*/ 333 h 361"/>
                <a:gd name="T34" fmla="*/ 87 w 346"/>
                <a:gd name="T35" fmla="*/ 353 h 361"/>
                <a:gd name="T36" fmla="*/ 108 w 346"/>
                <a:gd name="T37" fmla="*/ 361 h 361"/>
                <a:gd name="T38" fmla="*/ 130 w 346"/>
                <a:gd name="T39" fmla="*/ 352 h 361"/>
                <a:gd name="T40" fmla="*/ 136 w 346"/>
                <a:gd name="T41" fmla="*/ 333 h 361"/>
                <a:gd name="T42" fmla="*/ 129 w 346"/>
                <a:gd name="T43" fmla="*/ 316 h 361"/>
                <a:gd name="T44" fmla="*/ 118 w 346"/>
                <a:gd name="T45" fmla="*/ 296 h 361"/>
                <a:gd name="T46" fmla="*/ 118 w 346"/>
                <a:gd name="T47" fmla="*/ 295 h 361"/>
                <a:gd name="T48" fmla="*/ 118 w 346"/>
                <a:gd name="T49" fmla="*/ 269 h 361"/>
                <a:gd name="T50" fmla="*/ 229 w 346"/>
                <a:gd name="T51" fmla="*/ 269 h 361"/>
                <a:gd name="T52" fmla="*/ 346 w 346"/>
                <a:gd name="T53" fmla="*/ 18 h 361"/>
                <a:gd name="T54" fmla="*/ 248 w 346"/>
                <a:gd name="T55" fmla="*/ 1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61">
                  <a:moveTo>
                    <a:pt x="248" y="19"/>
                  </a:moveTo>
                  <a:cubicBezTo>
                    <a:pt x="248" y="29"/>
                    <a:pt x="248" y="29"/>
                    <a:pt x="248" y="29"/>
                  </a:cubicBezTo>
                  <a:cubicBezTo>
                    <a:pt x="248" y="31"/>
                    <a:pt x="250" y="32"/>
                    <a:pt x="255" y="40"/>
                  </a:cubicBezTo>
                  <a:cubicBezTo>
                    <a:pt x="260" y="46"/>
                    <a:pt x="267" y="55"/>
                    <a:pt x="267" y="68"/>
                  </a:cubicBezTo>
                  <a:cubicBezTo>
                    <a:pt x="267" y="78"/>
                    <a:pt x="264" y="89"/>
                    <a:pt x="257" y="99"/>
                  </a:cubicBezTo>
                  <a:cubicBezTo>
                    <a:pt x="250" y="108"/>
                    <a:pt x="236" y="114"/>
                    <a:pt x="221" y="114"/>
                  </a:cubicBezTo>
                  <a:cubicBezTo>
                    <a:pt x="206" y="114"/>
                    <a:pt x="192" y="108"/>
                    <a:pt x="185" y="99"/>
                  </a:cubicBezTo>
                  <a:cubicBezTo>
                    <a:pt x="177" y="89"/>
                    <a:pt x="175" y="78"/>
                    <a:pt x="175" y="68"/>
                  </a:cubicBezTo>
                  <a:cubicBezTo>
                    <a:pt x="175" y="56"/>
                    <a:pt x="181" y="46"/>
                    <a:pt x="185" y="40"/>
                  </a:cubicBezTo>
                  <a:cubicBezTo>
                    <a:pt x="190" y="33"/>
                    <a:pt x="191" y="33"/>
                    <a:pt x="191" y="31"/>
                  </a:cubicBezTo>
                  <a:cubicBezTo>
                    <a:pt x="191" y="13"/>
                    <a:pt x="191" y="13"/>
                    <a:pt x="191" y="13"/>
                  </a:cubicBezTo>
                  <a:cubicBezTo>
                    <a:pt x="168" y="10"/>
                    <a:pt x="145" y="6"/>
                    <a:pt x="122" y="0"/>
                  </a:cubicBezTo>
                  <a:cubicBezTo>
                    <a:pt x="0" y="269"/>
                    <a:pt x="0" y="269"/>
                    <a:pt x="0" y="269"/>
                  </a:cubicBezTo>
                  <a:cubicBezTo>
                    <a:pt x="97" y="269"/>
                    <a:pt x="97" y="269"/>
                    <a:pt x="97" y="269"/>
                  </a:cubicBezTo>
                  <a:cubicBezTo>
                    <a:pt x="97" y="296"/>
                    <a:pt x="97" y="296"/>
                    <a:pt x="97" y="296"/>
                  </a:cubicBezTo>
                  <a:cubicBezTo>
                    <a:pt x="97" y="305"/>
                    <a:pt x="91" y="311"/>
                    <a:pt x="87" y="316"/>
                  </a:cubicBezTo>
                  <a:cubicBezTo>
                    <a:pt x="83" y="321"/>
                    <a:pt x="81" y="326"/>
                    <a:pt x="81" y="333"/>
                  </a:cubicBezTo>
                  <a:cubicBezTo>
                    <a:pt x="81" y="340"/>
                    <a:pt x="82" y="348"/>
                    <a:pt x="87" y="353"/>
                  </a:cubicBezTo>
                  <a:cubicBezTo>
                    <a:pt x="91" y="358"/>
                    <a:pt x="97" y="361"/>
                    <a:pt x="108" y="361"/>
                  </a:cubicBezTo>
                  <a:cubicBezTo>
                    <a:pt x="120" y="361"/>
                    <a:pt x="126" y="357"/>
                    <a:pt x="130" y="352"/>
                  </a:cubicBezTo>
                  <a:cubicBezTo>
                    <a:pt x="134" y="347"/>
                    <a:pt x="136" y="340"/>
                    <a:pt x="136" y="333"/>
                  </a:cubicBezTo>
                  <a:cubicBezTo>
                    <a:pt x="136" y="326"/>
                    <a:pt x="133" y="321"/>
                    <a:pt x="129" y="316"/>
                  </a:cubicBezTo>
                  <a:cubicBezTo>
                    <a:pt x="125" y="310"/>
                    <a:pt x="118" y="305"/>
                    <a:pt x="118" y="296"/>
                  </a:cubicBezTo>
                  <a:cubicBezTo>
                    <a:pt x="118" y="295"/>
                    <a:pt x="118" y="295"/>
                    <a:pt x="118" y="295"/>
                  </a:cubicBezTo>
                  <a:cubicBezTo>
                    <a:pt x="118" y="269"/>
                    <a:pt x="118" y="269"/>
                    <a:pt x="118" y="269"/>
                  </a:cubicBezTo>
                  <a:cubicBezTo>
                    <a:pt x="229" y="269"/>
                    <a:pt x="229" y="269"/>
                    <a:pt x="229" y="269"/>
                  </a:cubicBezTo>
                  <a:cubicBezTo>
                    <a:pt x="346" y="18"/>
                    <a:pt x="346" y="18"/>
                    <a:pt x="346" y="18"/>
                  </a:cubicBezTo>
                  <a:cubicBezTo>
                    <a:pt x="313" y="20"/>
                    <a:pt x="281" y="21"/>
                    <a:pt x="248" y="19"/>
                  </a:cubicBez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15" name="任意多边形: 形状 34"/>
            <p:cNvSpPr>
              <a:spLocks/>
            </p:cNvSpPr>
            <p:nvPr/>
          </p:nvSpPr>
          <p:spPr bwMode="auto">
            <a:xfrm>
              <a:off x="4888110" y="1569796"/>
              <a:ext cx="880260" cy="856576"/>
            </a:xfrm>
            <a:custGeom>
              <a:avLst/>
              <a:gdLst>
                <a:gd name="T0" fmla="*/ 223 w 322"/>
                <a:gd name="T1" fmla="*/ 217 h 314"/>
                <a:gd name="T2" fmla="*/ 322 w 322"/>
                <a:gd name="T3" fmla="*/ 217 h 314"/>
                <a:gd name="T4" fmla="*/ 224 w 322"/>
                <a:gd name="T5" fmla="*/ 0 h 314"/>
                <a:gd name="T6" fmla="*/ 156 w 322"/>
                <a:gd name="T7" fmla="*/ 12 h 314"/>
                <a:gd name="T8" fmla="*/ 156 w 322"/>
                <a:gd name="T9" fmla="*/ 25 h 314"/>
                <a:gd name="T10" fmla="*/ 163 w 322"/>
                <a:gd name="T11" fmla="*/ 35 h 314"/>
                <a:gd name="T12" fmla="*/ 175 w 322"/>
                <a:gd name="T13" fmla="*/ 63 h 314"/>
                <a:gd name="T14" fmla="*/ 165 w 322"/>
                <a:gd name="T15" fmla="*/ 94 h 314"/>
                <a:gd name="T16" fmla="*/ 129 w 322"/>
                <a:gd name="T17" fmla="*/ 109 h 314"/>
                <a:gd name="T18" fmla="*/ 93 w 322"/>
                <a:gd name="T19" fmla="*/ 94 h 314"/>
                <a:gd name="T20" fmla="*/ 83 w 322"/>
                <a:gd name="T21" fmla="*/ 63 h 314"/>
                <a:gd name="T22" fmla="*/ 93 w 322"/>
                <a:gd name="T23" fmla="*/ 36 h 314"/>
                <a:gd name="T24" fmla="*/ 99 w 322"/>
                <a:gd name="T25" fmla="*/ 27 h 314"/>
                <a:gd name="T26" fmla="*/ 99 w 322"/>
                <a:gd name="T27" fmla="*/ 17 h 314"/>
                <a:gd name="T28" fmla="*/ 0 w 322"/>
                <a:gd name="T29" fmla="*/ 15 h 314"/>
                <a:gd name="T30" fmla="*/ 93 w 322"/>
                <a:gd name="T31" fmla="*/ 217 h 314"/>
                <a:gd name="T32" fmla="*/ 202 w 322"/>
                <a:gd name="T33" fmla="*/ 217 h 314"/>
                <a:gd name="T34" fmla="*/ 202 w 322"/>
                <a:gd name="T35" fmla="*/ 249 h 314"/>
                <a:gd name="T36" fmla="*/ 193 w 322"/>
                <a:gd name="T37" fmla="*/ 269 h 314"/>
                <a:gd name="T38" fmla="*/ 186 w 322"/>
                <a:gd name="T39" fmla="*/ 286 h 314"/>
                <a:gd name="T40" fmla="*/ 192 w 322"/>
                <a:gd name="T41" fmla="*/ 306 h 314"/>
                <a:gd name="T42" fmla="*/ 214 w 322"/>
                <a:gd name="T43" fmla="*/ 314 h 314"/>
                <a:gd name="T44" fmla="*/ 236 w 322"/>
                <a:gd name="T45" fmla="*/ 305 h 314"/>
                <a:gd name="T46" fmla="*/ 242 w 322"/>
                <a:gd name="T47" fmla="*/ 286 h 314"/>
                <a:gd name="T48" fmla="*/ 234 w 322"/>
                <a:gd name="T49" fmla="*/ 269 h 314"/>
                <a:gd name="T50" fmla="*/ 223 w 322"/>
                <a:gd name="T51" fmla="*/ 249 h 314"/>
                <a:gd name="T52" fmla="*/ 223 w 322"/>
                <a:gd name="T53" fmla="*/ 248 h 314"/>
                <a:gd name="T54" fmla="*/ 223 w 322"/>
                <a:gd name="T55" fmla="*/ 21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2" h="314">
                  <a:moveTo>
                    <a:pt x="223" y="217"/>
                  </a:moveTo>
                  <a:cubicBezTo>
                    <a:pt x="322" y="217"/>
                    <a:pt x="322" y="217"/>
                    <a:pt x="322" y="217"/>
                  </a:cubicBezTo>
                  <a:cubicBezTo>
                    <a:pt x="224" y="0"/>
                    <a:pt x="224" y="0"/>
                    <a:pt x="224" y="0"/>
                  </a:cubicBezTo>
                  <a:cubicBezTo>
                    <a:pt x="201" y="5"/>
                    <a:pt x="179" y="9"/>
                    <a:pt x="156" y="12"/>
                  </a:cubicBezTo>
                  <a:cubicBezTo>
                    <a:pt x="156" y="25"/>
                    <a:pt x="156" y="25"/>
                    <a:pt x="156" y="25"/>
                  </a:cubicBezTo>
                  <a:cubicBezTo>
                    <a:pt x="156" y="26"/>
                    <a:pt x="158" y="28"/>
                    <a:pt x="163" y="35"/>
                  </a:cubicBezTo>
                  <a:cubicBezTo>
                    <a:pt x="168" y="41"/>
                    <a:pt x="175" y="51"/>
                    <a:pt x="175" y="63"/>
                  </a:cubicBezTo>
                  <a:cubicBezTo>
                    <a:pt x="175" y="74"/>
                    <a:pt x="172" y="85"/>
                    <a:pt x="165" y="94"/>
                  </a:cubicBezTo>
                  <a:cubicBezTo>
                    <a:pt x="158" y="103"/>
                    <a:pt x="144" y="109"/>
                    <a:pt x="129" y="109"/>
                  </a:cubicBezTo>
                  <a:cubicBezTo>
                    <a:pt x="114" y="110"/>
                    <a:pt x="100" y="103"/>
                    <a:pt x="93" y="94"/>
                  </a:cubicBezTo>
                  <a:cubicBezTo>
                    <a:pt x="85" y="85"/>
                    <a:pt x="83" y="74"/>
                    <a:pt x="83" y="63"/>
                  </a:cubicBezTo>
                  <a:cubicBezTo>
                    <a:pt x="83" y="51"/>
                    <a:pt x="89" y="42"/>
                    <a:pt x="93" y="36"/>
                  </a:cubicBezTo>
                  <a:cubicBezTo>
                    <a:pt x="98" y="29"/>
                    <a:pt x="99" y="28"/>
                    <a:pt x="99" y="27"/>
                  </a:cubicBezTo>
                  <a:cubicBezTo>
                    <a:pt x="99" y="17"/>
                    <a:pt x="99" y="17"/>
                    <a:pt x="99" y="17"/>
                  </a:cubicBezTo>
                  <a:cubicBezTo>
                    <a:pt x="66" y="19"/>
                    <a:pt x="33" y="18"/>
                    <a:pt x="0" y="15"/>
                  </a:cubicBezTo>
                  <a:cubicBezTo>
                    <a:pt x="93" y="217"/>
                    <a:pt x="93" y="217"/>
                    <a:pt x="93" y="217"/>
                  </a:cubicBezTo>
                  <a:cubicBezTo>
                    <a:pt x="202" y="217"/>
                    <a:pt x="202" y="217"/>
                    <a:pt x="202" y="217"/>
                  </a:cubicBezTo>
                  <a:cubicBezTo>
                    <a:pt x="202" y="249"/>
                    <a:pt x="202" y="249"/>
                    <a:pt x="202" y="249"/>
                  </a:cubicBezTo>
                  <a:cubicBezTo>
                    <a:pt x="202" y="258"/>
                    <a:pt x="197" y="264"/>
                    <a:pt x="193" y="269"/>
                  </a:cubicBezTo>
                  <a:cubicBezTo>
                    <a:pt x="189" y="274"/>
                    <a:pt x="186" y="279"/>
                    <a:pt x="186" y="286"/>
                  </a:cubicBezTo>
                  <a:cubicBezTo>
                    <a:pt x="186" y="293"/>
                    <a:pt x="188" y="301"/>
                    <a:pt x="192" y="306"/>
                  </a:cubicBezTo>
                  <a:cubicBezTo>
                    <a:pt x="196" y="311"/>
                    <a:pt x="202" y="314"/>
                    <a:pt x="214" y="314"/>
                  </a:cubicBezTo>
                  <a:cubicBezTo>
                    <a:pt x="226" y="314"/>
                    <a:pt x="232" y="310"/>
                    <a:pt x="236" y="305"/>
                  </a:cubicBezTo>
                  <a:cubicBezTo>
                    <a:pt x="240" y="300"/>
                    <a:pt x="242" y="293"/>
                    <a:pt x="242" y="286"/>
                  </a:cubicBezTo>
                  <a:cubicBezTo>
                    <a:pt x="242" y="279"/>
                    <a:pt x="239" y="274"/>
                    <a:pt x="234" y="269"/>
                  </a:cubicBezTo>
                  <a:cubicBezTo>
                    <a:pt x="230" y="263"/>
                    <a:pt x="224" y="258"/>
                    <a:pt x="223" y="249"/>
                  </a:cubicBezTo>
                  <a:cubicBezTo>
                    <a:pt x="223" y="248"/>
                    <a:pt x="223" y="248"/>
                    <a:pt x="223" y="248"/>
                  </a:cubicBezTo>
                  <a:lnTo>
                    <a:pt x="223" y="217"/>
                  </a:ln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16" name="任意多边形: 形状 35"/>
            <p:cNvSpPr>
              <a:spLocks/>
            </p:cNvSpPr>
            <p:nvPr/>
          </p:nvSpPr>
          <p:spPr bwMode="auto">
            <a:xfrm>
              <a:off x="5169688" y="2217162"/>
              <a:ext cx="905260" cy="1242101"/>
            </a:xfrm>
            <a:custGeom>
              <a:avLst/>
              <a:gdLst>
                <a:gd name="T0" fmla="*/ 138 w 331"/>
                <a:gd name="T1" fmla="*/ 0 h 455"/>
                <a:gd name="T2" fmla="*/ 138 w 331"/>
                <a:gd name="T3" fmla="*/ 10 h 455"/>
                <a:gd name="T4" fmla="*/ 145 w 331"/>
                <a:gd name="T5" fmla="*/ 21 h 455"/>
                <a:gd name="T6" fmla="*/ 157 w 331"/>
                <a:gd name="T7" fmla="*/ 49 h 455"/>
                <a:gd name="T8" fmla="*/ 147 w 331"/>
                <a:gd name="T9" fmla="*/ 80 h 455"/>
                <a:gd name="T10" fmla="*/ 111 w 331"/>
                <a:gd name="T11" fmla="*/ 95 h 455"/>
                <a:gd name="T12" fmla="*/ 75 w 331"/>
                <a:gd name="T13" fmla="*/ 80 h 455"/>
                <a:gd name="T14" fmla="*/ 65 w 331"/>
                <a:gd name="T15" fmla="*/ 49 h 455"/>
                <a:gd name="T16" fmla="*/ 75 w 331"/>
                <a:gd name="T17" fmla="*/ 21 h 455"/>
                <a:gd name="T18" fmla="*/ 81 w 331"/>
                <a:gd name="T19" fmla="*/ 12 h 455"/>
                <a:gd name="T20" fmla="*/ 81 w 331"/>
                <a:gd name="T21" fmla="*/ 0 h 455"/>
                <a:gd name="T22" fmla="*/ 0 w 331"/>
                <a:gd name="T23" fmla="*/ 0 h 455"/>
                <a:gd name="T24" fmla="*/ 168 w 331"/>
                <a:gd name="T25" fmla="*/ 363 h 455"/>
                <a:gd name="T26" fmla="*/ 218 w 331"/>
                <a:gd name="T27" fmla="*/ 363 h 455"/>
                <a:gd name="T28" fmla="*/ 218 w 331"/>
                <a:gd name="T29" fmla="*/ 390 h 455"/>
                <a:gd name="T30" fmla="*/ 208 w 331"/>
                <a:gd name="T31" fmla="*/ 409 h 455"/>
                <a:gd name="T32" fmla="*/ 202 w 331"/>
                <a:gd name="T33" fmla="*/ 426 h 455"/>
                <a:gd name="T34" fmla="*/ 208 w 331"/>
                <a:gd name="T35" fmla="*/ 446 h 455"/>
                <a:gd name="T36" fmla="*/ 229 w 331"/>
                <a:gd name="T37" fmla="*/ 454 h 455"/>
                <a:gd name="T38" fmla="*/ 251 w 331"/>
                <a:gd name="T39" fmla="*/ 446 h 455"/>
                <a:gd name="T40" fmla="*/ 257 w 331"/>
                <a:gd name="T41" fmla="*/ 426 h 455"/>
                <a:gd name="T42" fmla="*/ 250 w 331"/>
                <a:gd name="T43" fmla="*/ 409 h 455"/>
                <a:gd name="T44" fmla="*/ 239 w 331"/>
                <a:gd name="T45" fmla="*/ 389 h 455"/>
                <a:gd name="T46" fmla="*/ 239 w 331"/>
                <a:gd name="T47" fmla="*/ 389 h 455"/>
                <a:gd name="T48" fmla="*/ 239 w 331"/>
                <a:gd name="T49" fmla="*/ 363 h 455"/>
                <a:gd name="T50" fmla="*/ 275 w 331"/>
                <a:gd name="T51" fmla="*/ 363 h 455"/>
                <a:gd name="T52" fmla="*/ 291 w 331"/>
                <a:gd name="T53" fmla="*/ 322 h 455"/>
                <a:gd name="T54" fmla="*/ 280 w 331"/>
                <a:gd name="T55" fmla="*/ 318 h 455"/>
                <a:gd name="T56" fmla="*/ 268 w 331"/>
                <a:gd name="T57" fmla="*/ 320 h 455"/>
                <a:gd name="T58" fmla="*/ 238 w 331"/>
                <a:gd name="T59" fmla="*/ 320 h 455"/>
                <a:gd name="T60" fmla="*/ 213 w 331"/>
                <a:gd name="T61" fmla="*/ 299 h 455"/>
                <a:gd name="T62" fmla="*/ 212 w 331"/>
                <a:gd name="T63" fmla="*/ 260 h 455"/>
                <a:gd name="T64" fmla="*/ 240 w 331"/>
                <a:gd name="T65" fmla="*/ 233 h 455"/>
                <a:gd name="T66" fmla="*/ 273 w 331"/>
                <a:gd name="T67" fmla="*/ 236 h 455"/>
                <a:gd name="T68" fmla="*/ 294 w 331"/>
                <a:gd name="T69" fmla="*/ 255 h 455"/>
                <a:gd name="T70" fmla="*/ 300 w 331"/>
                <a:gd name="T71" fmla="*/ 264 h 455"/>
                <a:gd name="T72" fmla="*/ 313 w 331"/>
                <a:gd name="T73" fmla="*/ 270 h 455"/>
                <a:gd name="T74" fmla="*/ 331 w 331"/>
                <a:gd name="T75" fmla="*/ 228 h 455"/>
                <a:gd name="T76" fmla="*/ 228 w 331"/>
                <a:gd name="T77" fmla="*/ 0 h 455"/>
                <a:gd name="T78" fmla="*/ 138 w 331"/>
                <a:gd name="T79"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1" h="455">
                  <a:moveTo>
                    <a:pt x="138" y="0"/>
                  </a:moveTo>
                  <a:cubicBezTo>
                    <a:pt x="138" y="10"/>
                    <a:pt x="138" y="10"/>
                    <a:pt x="138" y="10"/>
                  </a:cubicBezTo>
                  <a:cubicBezTo>
                    <a:pt x="138" y="12"/>
                    <a:pt x="140" y="13"/>
                    <a:pt x="145" y="21"/>
                  </a:cubicBezTo>
                  <a:cubicBezTo>
                    <a:pt x="150" y="27"/>
                    <a:pt x="157" y="36"/>
                    <a:pt x="157" y="49"/>
                  </a:cubicBezTo>
                  <a:cubicBezTo>
                    <a:pt x="157" y="59"/>
                    <a:pt x="154" y="70"/>
                    <a:pt x="147" y="80"/>
                  </a:cubicBezTo>
                  <a:cubicBezTo>
                    <a:pt x="140" y="89"/>
                    <a:pt x="126" y="95"/>
                    <a:pt x="111" y="95"/>
                  </a:cubicBezTo>
                  <a:cubicBezTo>
                    <a:pt x="96" y="95"/>
                    <a:pt x="82" y="89"/>
                    <a:pt x="75" y="80"/>
                  </a:cubicBezTo>
                  <a:cubicBezTo>
                    <a:pt x="67" y="70"/>
                    <a:pt x="65" y="59"/>
                    <a:pt x="65" y="49"/>
                  </a:cubicBezTo>
                  <a:cubicBezTo>
                    <a:pt x="65" y="37"/>
                    <a:pt x="71" y="27"/>
                    <a:pt x="75" y="21"/>
                  </a:cubicBezTo>
                  <a:cubicBezTo>
                    <a:pt x="80" y="14"/>
                    <a:pt x="81" y="14"/>
                    <a:pt x="81" y="12"/>
                  </a:cubicBezTo>
                  <a:cubicBezTo>
                    <a:pt x="81" y="0"/>
                    <a:pt x="81" y="0"/>
                    <a:pt x="81" y="0"/>
                  </a:cubicBezTo>
                  <a:cubicBezTo>
                    <a:pt x="0" y="0"/>
                    <a:pt x="0" y="0"/>
                    <a:pt x="0" y="0"/>
                  </a:cubicBezTo>
                  <a:cubicBezTo>
                    <a:pt x="168" y="363"/>
                    <a:pt x="168" y="363"/>
                    <a:pt x="168" y="363"/>
                  </a:cubicBezTo>
                  <a:cubicBezTo>
                    <a:pt x="218" y="363"/>
                    <a:pt x="218" y="363"/>
                    <a:pt x="218" y="363"/>
                  </a:cubicBezTo>
                  <a:cubicBezTo>
                    <a:pt x="218" y="390"/>
                    <a:pt x="218" y="390"/>
                    <a:pt x="218" y="390"/>
                  </a:cubicBezTo>
                  <a:cubicBezTo>
                    <a:pt x="218" y="399"/>
                    <a:pt x="212" y="404"/>
                    <a:pt x="208" y="409"/>
                  </a:cubicBezTo>
                  <a:cubicBezTo>
                    <a:pt x="204" y="415"/>
                    <a:pt x="202" y="420"/>
                    <a:pt x="202" y="426"/>
                  </a:cubicBezTo>
                  <a:cubicBezTo>
                    <a:pt x="202" y="434"/>
                    <a:pt x="203" y="441"/>
                    <a:pt x="208" y="446"/>
                  </a:cubicBezTo>
                  <a:cubicBezTo>
                    <a:pt x="212" y="451"/>
                    <a:pt x="218" y="455"/>
                    <a:pt x="229" y="454"/>
                  </a:cubicBezTo>
                  <a:cubicBezTo>
                    <a:pt x="241" y="454"/>
                    <a:pt x="247" y="451"/>
                    <a:pt x="251" y="446"/>
                  </a:cubicBezTo>
                  <a:cubicBezTo>
                    <a:pt x="255" y="441"/>
                    <a:pt x="257" y="434"/>
                    <a:pt x="257" y="426"/>
                  </a:cubicBezTo>
                  <a:cubicBezTo>
                    <a:pt x="257" y="419"/>
                    <a:pt x="254" y="415"/>
                    <a:pt x="250" y="409"/>
                  </a:cubicBezTo>
                  <a:cubicBezTo>
                    <a:pt x="246" y="404"/>
                    <a:pt x="239" y="398"/>
                    <a:pt x="239" y="389"/>
                  </a:cubicBezTo>
                  <a:cubicBezTo>
                    <a:pt x="239" y="389"/>
                    <a:pt x="239" y="389"/>
                    <a:pt x="239" y="389"/>
                  </a:cubicBezTo>
                  <a:cubicBezTo>
                    <a:pt x="239" y="363"/>
                    <a:pt x="239" y="363"/>
                    <a:pt x="239" y="363"/>
                  </a:cubicBezTo>
                  <a:cubicBezTo>
                    <a:pt x="275" y="363"/>
                    <a:pt x="275" y="363"/>
                    <a:pt x="275" y="363"/>
                  </a:cubicBezTo>
                  <a:cubicBezTo>
                    <a:pt x="291" y="322"/>
                    <a:pt x="291" y="322"/>
                    <a:pt x="291" y="322"/>
                  </a:cubicBezTo>
                  <a:cubicBezTo>
                    <a:pt x="280" y="318"/>
                    <a:pt x="280" y="318"/>
                    <a:pt x="280" y="318"/>
                  </a:cubicBezTo>
                  <a:cubicBezTo>
                    <a:pt x="279" y="317"/>
                    <a:pt x="277" y="318"/>
                    <a:pt x="268" y="320"/>
                  </a:cubicBezTo>
                  <a:cubicBezTo>
                    <a:pt x="260" y="323"/>
                    <a:pt x="249" y="325"/>
                    <a:pt x="238" y="320"/>
                  </a:cubicBezTo>
                  <a:cubicBezTo>
                    <a:pt x="228" y="316"/>
                    <a:pt x="218" y="310"/>
                    <a:pt x="213" y="299"/>
                  </a:cubicBezTo>
                  <a:cubicBezTo>
                    <a:pt x="207" y="289"/>
                    <a:pt x="207" y="275"/>
                    <a:pt x="212" y="260"/>
                  </a:cubicBezTo>
                  <a:cubicBezTo>
                    <a:pt x="218" y="246"/>
                    <a:pt x="229" y="236"/>
                    <a:pt x="240" y="233"/>
                  </a:cubicBezTo>
                  <a:cubicBezTo>
                    <a:pt x="252" y="229"/>
                    <a:pt x="263" y="232"/>
                    <a:pt x="273" y="236"/>
                  </a:cubicBezTo>
                  <a:cubicBezTo>
                    <a:pt x="284" y="240"/>
                    <a:pt x="290" y="249"/>
                    <a:pt x="294" y="255"/>
                  </a:cubicBezTo>
                  <a:cubicBezTo>
                    <a:pt x="299" y="263"/>
                    <a:pt x="299" y="264"/>
                    <a:pt x="300" y="264"/>
                  </a:cubicBezTo>
                  <a:cubicBezTo>
                    <a:pt x="313" y="270"/>
                    <a:pt x="313" y="270"/>
                    <a:pt x="313" y="270"/>
                  </a:cubicBezTo>
                  <a:cubicBezTo>
                    <a:pt x="331" y="228"/>
                    <a:pt x="331" y="228"/>
                    <a:pt x="331" y="228"/>
                  </a:cubicBezTo>
                  <a:cubicBezTo>
                    <a:pt x="228" y="0"/>
                    <a:pt x="228" y="0"/>
                    <a:pt x="228" y="0"/>
                  </a:cubicBezTo>
                  <a:lnTo>
                    <a:pt x="138" y="0"/>
                  </a:ln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17" name="任意多边形: 形状 36"/>
            <p:cNvSpPr>
              <a:spLocks/>
            </p:cNvSpPr>
            <p:nvPr/>
          </p:nvSpPr>
          <p:spPr bwMode="auto">
            <a:xfrm>
              <a:off x="5785475" y="2352688"/>
              <a:ext cx="1176311" cy="1106575"/>
            </a:xfrm>
            <a:custGeom>
              <a:avLst/>
              <a:gdLst>
                <a:gd name="T0" fmla="*/ 346 w 430"/>
                <a:gd name="T1" fmla="*/ 5 h 405"/>
                <a:gd name="T2" fmla="*/ 353 w 430"/>
                <a:gd name="T3" fmla="*/ 16 h 405"/>
                <a:gd name="T4" fmla="*/ 364 w 430"/>
                <a:gd name="T5" fmla="*/ 44 h 405"/>
                <a:gd name="T6" fmla="*/ 354 w 430"/>
                <a:gd name="T7" fmla="*/ 75 h 405"/>
                <a:gd name="T8" fmla="*/ 319 w 430"/>
                <a:gd name="T9" fmla="*/ 90 h 405"/>
                <a:gd name="T10" fmla="*/ 282 w 430"/>
                <a:gd name="T11" fmla="*/ 75 h 405"/>
                <a:gd name="T12" fmla="*/ 273 w 430"/>
                <a:gd name="T13" fmla="*/ 44 h 405"/>
                <a:gd name="T14" fmla="*/ 283 w 430"/>
                <a:gd name="T15" fmla="*/ 16 h 405"/>
                <a:gd name="T16" fmla="*/ 289 w 430"/>
                <a:gd name="T17" fmla="*/ 7 h 405"/>
                <a:gd name="T18" fmla="*/ 289 w 430"/>
                <a:gd name="T19" fmla="*/ 0 h 405"/>
                <a:gd name="T20" fmla="*/ 201 w 430"/>
                <a:gd name="T21" fmla="*/ 0 h 405"/>
                <a:gd name="T22" fmla="*/ 201 w 430"/>
                <a:gd name="T23" fmla="*/ 0 h 405"/>
                <a:gd name="T24" fmla="*/ 191 w 430"/>
                <a:gd name="T25" fmla="*/ 22 h 405"/>
                <a:gd name="T26" fmla="*/ 100 w 430"/>
                <a:gd name="T27" fmla="*/ 244 h 405"/>
                <a:gd name="T28" fmla="*/ 68 w 430"/>
                <a:gd name="T29" fmla="*/ 231 h 405"/>
                <a:gd name="T30" fmla="*/ 54 w 430"/>
                <a:gd name="T31" fmla="*/ 215 h 405"/>
                <a:gd name="T32" fmla="*/ 41 w 430"/>
                <a:gd name="T33" fmla="*/ 202 h 405"/>
                <a:gd name="T34" fmla="*/ 20 w 430"/>
                <a:gd name="T35" fmla="*/ 200 h 405"/>
                <a:gd name="T36" fmla="*/ 4 w 430"/>
                <a:gd name="T37" fmla="*/ 217 h 405"/>
                <a:gd name="T38" fmla="*/ 4 w 430"/>
                <a:gd name="T39" fmla="*/ 241 h 405"/>
                <a:gd name="T40" fmla="*/ 20 w 430"/>
                <a:gd name="T41" fmla="*/ 253 h 405"/>
                <a:gd name="T42" fmla="*/ 38 w 430"/>
                <a:gd name="T43" fmla="*/ 253 h 405"/>
                <a:gd name="T44" fmla="*/ 61 w 430"/>
                <a:gd name="T45" fmla="*/ 250 h 405"/>
                <a:gd name="T46" fmla="*/ 61 w 430"/>
                <a:gd name="T47" fmla="*/ 251 h 405"/>
                <a:gd name="T48" fmla="*/ 92 w 430"/>
                <a:gd name="T49" fmla="*/ 263 h 405"/>
                <a:gd name="T50" fmla="*/ 71 w 430"/>
                <a:gd name="T51" fmla="*/ 313 h 405"/>
                <a:gd name="T52" fmla="*/ 193 w 430"/>
                <a:gd name="T53" fmla="*/ 313 h 405"/>
                <a:gd name="T54" fmla="*/ 193 w 430"/>
                <a:gd name="T55" fmla="*/ 340 h 405"/>
                <a:gd name="T56" fmla="*/ 183 w 430"/>
                <a:gd name="T57" fmla="*/ 359 h 405"/>
                <a:gd name="T58" fmla="*/ 177 w 430"/>
                <a:gd name="T59" fmla="*/ 376 h 405"/>
                <a:gd name="T60" fmla="*/ 183 w 430"/>
                <a:gd name="T61" fmla="*/ 396 h 405"/>
                <a:gd name="T62" fmla="*/ 204 w 430"/>
                <a:gd name="T63" fmla="*/ 404 h 405"/>
                <a:gd name="T64" fmla="*/ 226 w 430"/>
                <a:gd name="T65" fmla="*/ 396 h 405"/>
                <a:gd name="T66" fmla="*/ 232 w 430"/>
                <a:gd name="T67" fmla="*/ 376 h 405"/>
                <a:gd name="T68" fmla="*/ 225 w 430"/>
                <a:gd name="T69" fmla="*/ 359 h 405"/>
                <a:gd name="T70" fmla="*/ 214 w 430"/>
                <a:gd name="T71" fmla="*/ 339 h 405"/>
                <a:gd name="T72" fmla="*/ 214 w 430"/>
                <a:gd name="T73" fmla="*/ 339 h 405"/>
                <a:gd name="T74" fmla="*/ 214 w 430"/>
                <a:gd name="T75" fmla="*/ 313 h 405"/>
                <a:gd name="T76" fmla="*/ 284 w 430"/>
                <a:gd name="T77" fmla="*/ 313 h 405"/>
                <a:gd name="T78" fmla="*/ 430 w 430"/>
                <a:gd name="T79" fmla="*/ 0 h 405"/>
                <a:gd name="T80" fmla="*/ 346 w 430"/>
                <a:gd name="T81" fmla="*/ 0 h 405"/>
                <a:gd name="T82" fmla="*/ 346 w 430"/>
                <a:gd name="T83" fmla="*/ 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0" h="405">
                  <a:moveTo>
                    <a:pt x="346" y="5"/>
                  </a:moveTo>
                  <a:cubicBezTo>
                    <a:pt x="346" y="7"/>
                    <a:pt x="347" y="8"/>
                    <a:pt x="353" y="16"/>
                  </a:cubicBezTo>
                  <a:cubicBezTo>
                    <a:pt x="358" y="22"/>
                    <a:pt x="364" y="31"/>
                    <a:pt x="364" y="44"/>
                  </a:cubicBezTo>
                  <a:cubicBezTo>
                    <a:pt x="364" y="54"/>
                    <a:pt x="362" y="65"/>
                    <a:pt x="354" y="75"/>
                  </a:cubicBezTo>
                  <a:cubicBezTo>
                    <a:pt x="347" y="84"/>
                    <a:pt x="334" y="90"/>
                    <a:pt x="319" y="90"/>
                  </a:cubicBezTo>
                  <a:cubicBezTo>
                    <a:pt x="303" y="90"/>
                    <a:pt x="289" y="84"/>
                    <a:pt x="282" y="75"/>
                  </a:cubicBezTo>
                  <a:cubicBezTo>
                    <a:pt x="275" y="65"/>
                    <a:pt x="273" y="54"/>
                    <a:pt x="273" y="44"/>
                  </a:cubicBezTo>
                  <a:cubicBezTo>
                    <a:pt x="273" y="32"/>
                    <a:pt x="278" y="22"/>
                    <a:pt x="283" y="16"/>
                  </a:cubicBezTo>
                  <a:cubicBezTo>
                    <a:pt x="288" y="9"/>
                    <a:pt x="289" y="9"/>
                    <a:pt x="289" y="7"/>
                  </a:cubicBezTo>
                  <a:cubicBezTo>
                    <a:pt x="289" y="0"/>
                    <a:pt x="289" y="0"/>
                    <a:pt x="289" y="0"/>
                  </a:cubicBezTo>
                  <a:cubicBezTo>
                    <a:pt x="201" y="0"/>
                    <a:pt x="201" y="0"/>
                    <a:pt x="201" y="0"/>
                  </a:cubicBezTo>
                  <a:cubicBezTo>
                    <a:pt x="201" y="0"/>
                    <a:pt x="201" y="0"/>
                    <a:pt x="201" y="0"/>
                  </a:cubicBezTo>
                  <a:cubicBezTo>
                    <a:pt x="191" y="22"/>
                    <a:pt x="191" y="22"/>
                    <a:pt x="191" y="22"/>
                  </a:cubicBezTo>
                  <a:cubicBezTo>
                    <a:pt x="100" y="244"/>
                    <a:pt x="100" y="244"/>
                    <a:pt x="100" y="244"/>
                  </a:cubicBezTo>
                  <a:cubicBezTo>
                    <a:pt x="68" y="231"/>
                    <a:pt x="68" y="231"/>
                    <a:pt x="68" y="231"/>
                  </a:cubicBezTo>
                  <a:cubicBezTo>
                    <a:pt x="60" y="228"/>
                    <a:pt x="57" y="220"/>
                    <a:pt x="54" y="215"/>
                  </a:cubicBezTo>
                  <a:cubicBezTo>
                    <a:pt x="50" y="209"/>
                    <a:pt x="47" y="205"/>
                    <a:pt x="41" y="202"/>
                  </a:cubicBezTo>
                  <a:cubicBezTo>
                    <a:pt x="34" y="199"/>
                    <a:pt x="26" y="198"/>
                    <a:pt x="20" y="200"/>
                  </a:cubicBezTo>
                  <a:cubicBezTo>
                    <a:pt x="14" y="202"/>
                    <a:pt x="8" y="206"/>
                    <a:pt x="4" y="217"/>
                  </a:cubicBezTo>
                  <a:cubicBezTo>
                    <a:pt x="0" y="228"/>
                    <a:pt x="1" y="235"/>
                    <a:pt x="4" y="241"/>
                  </a:cubicBezTo>
                  <a:cubicBezTo>
                    <a:pt x="7" y="246"/>
                    <a:pt x="12" y="250"/>
                    <a:pt x="20" y="253"/>
                  </a:cubicBezTo>
                  <a:cubicBezTo>
                    <a:pt x="26" y="256"/>
                    <a:pt x="31" y="255"/>
                    <a:pt x="38" y="253"/>
                  </a:cubicBezTo>
                  <a:cubicBezTo>
                    <a:pt x="44" y="251"/>
                    <a:pt x="52" y="248"/>
                    <a:pt x="61" y="250"/>
                  </a:cubicBezTo>
                  <a:cubicBezTo>
                    <a:pt x="61" y="251"/>
                    <a:pt x="61" y="251"/>
                    <a:pt x="61" y="251"/>
                  </a:cubicBezTo>
                  <a:cubicBezTo>
                    <a:pt x="92" y="263"/>
                    <a:pt x="92" y="263"/>
                    <a:pt x="92" y="263"/>
                  </a:cubicBezTo>
                  <a:cubicBezTo>
                    <a:pt x="71" y="313"/>
                    <a:pt x="71" y="313"/>
                    <a:pt x="71" y="313"/>
                  </a:cubicBezTo>
                  <a:cubicBezTo>
                    <a:pt x="193" y="313"/>
                    <a:pt x="193" y="313"/>
                    <a:pt x="193" y="313"/>
                  </a:cubicBezTo>
                  <a:cubicBezTo>
                    <a:pt x="193" y="340"/>
                    <a:pt x="193" y="340"/>
                    <a:pt x="193" y="340"/>
                  </a:cubicBezTo>
                  <a:cubicBezTo>
                    <a:pt x="193" y="349"/>
                    <a:pt x="187" y="354"/>
                    <a:pt x="183" y="359"/>
                  </a:cubicBezTo>
                  <a:cubicBezTo>
                    <a:pt x="179" y="365"/>
                    <a:pt x="177" y="370"/>
                    <a:pt x="177" y="376"/>
                  </a:cubicBezTo>
                  <a:cubicBezTo>
                    <a:pt x="177" y="384"/>
                    <a:pt x="178" y="391"/>
                    <a:pt x="183" y="396"/>
                  </a:cubicBezTo>
                  <a:cubicBezTo>
                    <a:pt x="187" y="401"/>
                    <a:pt x="193" y="405"/>
                    <a:pt x="204" y="404"/>
                  </a:cubicBezTo>
                  <a:cubicBezTo>
                    <a:pt x="216" y="404"/>
                    <a:pt x="222" y="401"/>
                    <a:pt x="226" y="396"/>
                  </a:cubicBezTo>
                  <a:cubicBezTo>
                    <a:pt x="230" y="391"/>
                    <a:pt x="232" y="384"/>
                    <a:pt x="232" y="376"/>
                  </a:cubicBezTo>
                  <a:cubicBezTo>
                    <a:pt x="232" y="369"/>
                    <a:pt x="229" y="365"/>
                    <a:pt x="225" y="359"/>
                  </a:cubicBezTo>
                  <a:cubicBezTo>
                    <a:pt x="221" y="354"/>
                    <a:pt x="214" y="348"/>
                    <a:pt x="214" y="339"/>
                  </a:cubicBezTo>
                  <a:cubicBezTo>
                    <a:pt x="214" y="339"/>
                    <a:pt x="214" y="339"/>
                    <a:pt x="214" y="339"/>
                  </a:cubicBezTo>
                  <a:cubicBezTo>
                    <a:pt x="214" y="313"/>
                    <a:pt x="214" y="313"/>
                    <a:pt x="214" y="313"/>
                  </a:cubicBezTo>
                  <a:cubicBezTo>
                    <a:pt x="284" y="313"/>
                    <a:pt x="284" y="313"/>
                    <a:pt x="284" y="313"/>
                  </a:cubicBezTo>
                  <a:cubicBezTo>
                    <a:pt x="430" y="0"/>
                    <a:pt x="430" y="0"/>
                    <a:pt x="430" y="0"/>
                  </a:cubicBezTo>
                  <a:cubicBezTo>
                    <a:pt x="346" y="0"/>
                    <a:pt x="346" y="0"/>
                    <a:pt x="346" y="0"/>
                  </a:cubicBezTo>
                  <a:lnTo>
                    <a:pt x="346" y="5"/>
                  </a:ln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18" name="任意多边形: 形状 37"/>
            <p:cNvSpPr>
              <a:spLocks/>
            </p:cNvSpPr>
            <p:nvPr/>
          </p:nvSpPr>
          <p:spPr bwMode="auto">
            <a:xfrm>
              <a:off x="4946004" y="3261895"/>
              <a:ext cx="1260522" cy="953944"/>
            </a:xfrm>
            <a:custGeom>
              <a:avLst/>
              <a:gdLst>
                <a:gd name="T0" fmla="*/ 453 w 461"/>
                <a:gd name="T1" fmla="*/ 136 h 349"/>
                <a:gd name="T2" fmla="*/ 433 w 461"/>
                <a:gd name="T3" fmla="*/ 130 h 349"/>
                <a:gd name="T4" fmla="*/ 416 w 461"/>
                <a:gd name="T5" fmla="*/ 137 h 349"/>
                <a:gd name="T6" fmla="*/ 396 w 461"/>
                <a:gd name="T7" fmla="*/ 148 h 349"/>
                <a:gd name="T8" fmla="*/ 395 w 461"/>
                <a:gd name="T9" fmla="*/ 148 h 349"/>
                <a:gd name="T10" fmla="*/ 358 w 461"/>
                <a:gd name="T11" fmla="*/ 148 h 349"/>
                <a:gd name="T12" fmla="*/ 358 w 461"/>
                <a:gd name="T13" fmla="*/ 0 h 349"/>
                <a:gd name="T14" fmla="*/ 339 w 461"/>
                <a:gd name="T15" fmla="*/ 0 h 349"/>
                <a:gd name="T16" fmla="*/ 339 w 461"/>
                <a:gd name="T17" fmla="*/ 5 h 349"/>
                <a:gd name="T18" fmla="*/ 346 w 461"/>
                <a:gd name="T19" fmla="*/ 15 h 349"/>
                <a:gd name="T20" fmla="*/ 357 w 461"/>
                <a:gd name="T21" fmla="*/ 43 h 349"/>
                <a:gd name="T22" fmla="*/ 347 w 461"/>
                <a:gd name="T23" fmla="*/ 74 h 349"/>
                <a:gd name="T24" fmla="*/ 312 w 461"/>
                <a:gd name="T25" fmla="*/ 89 h 349"/>
                <a:gd name="T26" fmla="*/ 275 w 461"/>
                <a:gd name="T27" fmla="*/ 74 h 349"/>
                <a:gd name="T28" fmla="*/ 266 w 461"/>
                <a:gd name="T29" fmla="*/ 43 h 349"/>
                <a:gd name="T30" fmla="*/ 276 w 461"/>
                <a:gd name="T31" fmla="*/ 16 h 349"/>
                <a:gd name="T32" fmla="*/ 282 w 461"/>
                <a:gd name="T33" fmla="*/ 7 h 349"/>
                <a:gd name="T34" fmla="*/ 282 w 461"/>
                <a:gd name="T35" fmla="*/ 0 h 349"/>
                <a:gd name="T36" fmla="*/ 21 w 461"/>
                <a:gd name="T37" fmla="*/ 0 h 349"/>
                <a:gd name="T38" fmla="*/ 1 w 461"/>
                <a:gd name="T39" fmla="*/ 19 h 349"/>
                <a:gd name="T40" fmla="*/ 0 w 461"/>
                <a:gd name="T41" fmla="*/ 74 h 349"/>
                <a:gd name="T42" fmla="*/ 19 w 461"/>
                <a:gd name="T43" fmla="*/ 93 h 349"/>
                <a:gd name="T44" fmla="*/ 271 w 461"/>
                <a:gd name="T45" fmla="*/ 93 h 349"/>
                <a:gd name="T46" fmla="*/ 274 w 461"/>
                <a:gd name="T47" fmla="*/ 252 h 349"/>
                <a:gd name="T48" fmla="*/ 300 w 461"/>
                <a:gd name="T49" fmla="*/ 252 h 349"/>
                <a:gd name="T50" fmla="*/ 300 w 461"/>
                <a:gd name="T51" fmla="*/ 284 h 349"/>
                <a:gd name="T52" fmla="*/ 290 w 461"/>
                <a:gd name="T53" fmla="*/ 304 h 349"/>
                <a:gd name="T54" fmla="*/ 284 w 461"/>
                <a:gd name="T55" fmla="*/ 321 h 349"/>
                <a:gd name="T56" fmla="*/ 290 w 461"/>
                <a:gd name="T57" fmla="*/ 341 h 349"/>
                <a:gd name="T58" fmla="*/ 311 w 461"/>
                <a:gd name="T59" fmla="*/ 349 h 349"/>
                <a:gd name="T60" fmla="*/ 333 w 461"/>
                <a:gd name="T61" fmla="*/ 340 h 349"/>
                <a:gd name="T62" fmla="*/ 339 w 461"/>
                <a:gd name="T63" fmla="*/ 321 h 349"/>
                <a:gd name="T64" fmla="*/ 332 w 461"/>
                <a:gd name="T65" fmla="*/ 304 h 349"/>
                <a:gd name="T66" fmla="*/ 321 w 461"/>
                <a:gd name="T67" fmla="*/ 284 h 349"/>
                <a:gd name="T68" fmla="*/ 321 w 461"/>
                <a:gd name="T69" fmla="*/ 283 h 349"/>
                <a:gd name="T70" fmla="*/ 321 w 461"/>
                <a:gd name="T71" fmla="*/ 252 h 349"/>
                <a:gd name="T72" fmla="*/ 358 w 461"/>
                <a:gd name="T73" fmla="*/ 252 h 349"/>
                <a:gd name="T74" fmla="*/ 358 w 461"/>
                <a:gd name="T75" fmla="*/ 169 h 349"/>
                <a:gd name="T76" fmla="*/ 397 w 461"/>
                <a:gd name="T77" fmla="*/ 169 h 349"/>
                <a:gd name="T78" fmla="*/ 416 w 461"/>
                <a:gd name="T79" fmla="*/ 179 h 349"/>
                <a:gd name="T80" fmla="*/ 433 w 461"/>
                <a:gd name="T81" fmla="*/ 185 h 349"/>
                <a:gd name="T82" fmla="*/ 453 w 461"/>
                <a:gd name="T83" fmla="*/ 179 h 349"/>
                <a:gd name="T84" fmla="*/ 461 w 461"/>
                <a:gd name="T85" fmla="*/ 158 h 349"/>
                <a:gd name="T86" fmla="*/ 453 w 461"/>
                <a:gd name="T87" fmla="*/ 13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349">
                  <a:moveTo>
                    <a:pt x="453" y="136"/>
                  </a:moveTo>
                  <a:cubicBezTo>
                    <a:pt x="448" y="132"/>
                    <a:pt x="441" y="130"/>
                    <a:pt x="433" y="130"/>
                  </a:cubicBezTo>
                  <a:cubicBezTo>
                    <a:pt x="426" y="130"/>
                    <a:pt x="422" y="133"/>
                    <a:pt x="416" y="137"/>
                  </a:cubicBezTo>
                  <a:cubicBezTo>
                    <a:pt x="411" y="141"/>
                    <a:pt x="405" y="147"/>
                    <a:pt x="396" y="148"/>
                  </a:cubicBezTo>
                  <a:cubicBezTo>
                    <a:pt x="395" y="148"/>
                    <a:pt x="395" y="148"/>
                    <a:pt x="395" y="148"/>
                  </a:cubicBezTo>
                  <a:cubicBezTo>
                    <a:pt x="358" y="148"/>
                    <a:pt x="358" y="148"/>
                    <a:pt x="358" y="148"/>
                  </a:cubicBezTo>
                  <a:cubicBezTo>
                    <a:pt x="358" y="0"/>
                    <a:pt x="358" y="0"/>
                    <a:pt x="358" y="0"/>
                  </a:cubicBezTo>
                  <a:cubicBezTo>
                    <a:pt x="352" y="0"/>
                    <a:pt x="345" y="0"/>
                    <a:pt x="339" y="0"/>
                  </a:cubicBezTo>
                  <a:cubicBezTo>
                    <a:pt x="339" y="5"/>
                    <a:pt x="339" y="5"/>
                    <a:pt x="339" y="5"/>
                  </a:cubicBezTo>
                  <a:cubicBezTo>
                    <a:pt x="339" y="6"/>
                    <a:pt x="340" y="8"/>
                    <a:pt x="346" y="15"/>
                  </a:cubicBezTo>
                  <a:cubicBezTo>
                    <a:pt x="351" y="21"/>
                    <a:pt x="357" y="31"/>
                    <a:pt x="357" y="43"/>
                  </a:cubicBezTo>
                  <a:cubicBezTo>
                    <a:pt x="357" y="54"/>
                    <a:pt x="355" y="65"/>
                    <a:pt x="347" y="74"/>
                  </a:cubicBezTo>
                  <a:cubicBezTo>
                    <a:pt x="340" y="83"/>
                    <a:pt x="327" y="89"/>
                    <a:pt x="312" y="89"/>
                  </a:cubicBezTo>
                  <a:cubicBezTo>
                    <a:pt x="296" y="90"/>
                    <a:pt x="282" y="83"/>
                    <a:pt x="275" y="74"/>
                  </a:cubicBezTo>
                  <a:cubicBezTo>
                    <a:pt x="268" y="65"/>
                    <a:pt x="266" y="54"/>
                    <a:pt x="266" y="43"/>
                  </a:cubicBezTo>
                  <a:cubicBezTo>
                    <a:pt x="266" y="31"/>
                    <a:pt x="271" y="22"/>
                    <a:pt x="276" y="16"/>
                  </a:cubicBezTo>
                  <a:cubicBezTo>
                    <a:pt x="281" y="9"/>
                    <a:pt x="282" y="8"/>
                    <a:pt x="282" y="7"/>
                  </a:cubicBezTo>
                  <a:cubicBezTo>
                    <a:pt x="282" y="0"/>
                    <a:pt x="282" y="0"/>
                    <a:pt x="282" y="0"/>
                  </a:cubicBezTo>
                  <a:cubicBezTo>
                    <a:pt x="195" y="0"/>
                    <a:pt x="108" y="0"/>
                    <a:pt x="21" y="0"/>
                  </a:cubicBezTo>
                  <a:cubicBezTo>
                    <a:pt x="11" y="0"/>
                    <a:pt x="1" y="8"/>
                    <a:pt x="1" y="19"/>
                  </a:cubicBezTo>
                  <a:cubicBezTo>
                    <a:pt x="0" y="74"/>
                    <a:pt x="0" y="74"/>
                    <a:pt x="0" y="74"/>
                  </a:cubicBezTo>
                  <a:cubicBezTo>
                    <a:pt x="0" y="85"/>
                    <a:pt x="9" y="93"/>
                    <a:pt x="19" y="93"/>
                  </a:cubicBezTo>
                  <a:cubicBezTo>
                    <a:pt x="271" y="93"/>
                    <a:pt x="271" y="93"/>
                    <a:pt x="271" y="93"/>
                  </a:cubicBezTo>
                  <a:cubicBezTo>
                    <a:pt x="274" y="252"/>
                    <a:pt x="274" y="252"/>
                    <a:pt x="274" y="252"/>
                  </a:cubicBezTo>
                  <a:cubicBezTo>
                    <a:pt x="300" y="252"/>
                    <a:pt x="300" y="252"/>
                    <a:pt x="300" y="252"/>
                  </a:cubicBezTo>
                  <a:cubicBezTo>
                    <a:pt x="300" y="284"/>
                    <a:pt x="300" y="284"/>
                    <a:pt x="300" y="284"/>
                  </a:cubicBezTo>
                  <a:cubicBezTo>
                    <a:pt x="300" y="293"/>
                    <a:pt x="294" y="299"/>
                    <a:pt x="290" y="304"/>
                  </a:cubicBezTo>
                  <a:cubicBezTo>
                    <a:pt x="286" y="309"/>
                    <a:pt x="284" y="314"/>
                    <a:pt x="284" y="321"/>
                  </a:cubicBezTo>
                  <a:cubicBezTo>
                    <a:pt x="284" y="328"/>
                    <a:pt x="285" y="336"/>
                    <a:pt x="290" y="341"/>
                  </a:cubicBezTo>
                  <a:cubicBezTo>
                    <a:pt x="294" y="346"/>
                    <a:pt x="300" y="349"/>
                    <a:pt x="311" y="349"/>
                  </a:cubicBezTo>
                  <a:cubicBezTo>
                    <a:pt x="323" y="349"/>
                    <a:pt x="329" y="345"/>
                    <a:pt x="333" y="340"/>
                  </a:cubicBezTo>
                  <a:cubicBezTo>
                    <a:pt x="337" y="335"/>
                    <a:pt x="339" y="328"/>
                    <a:pt x="339" y="321"/>
                  </a:cubicBezTo>
                  <a:cubicBezTo>
                    <a:pt x="339" y="314"/>
                    <a:pt x="336" y="309"/>
                    <a:pt x="332" y="304"/>
                  </a:cubicBezTo>
                  <a:cubicBezTo>
                    <a:pt x="328" y="298"/>
                    <a:pt x="321" y="293"/>
                    <a:pt x="321" y="284"/>
                  </a:cubicBezTo>
                  <a:cubicBezTo>
                    <a:pt x="321" y="283"/>
                    <a:pt x="321" y="283"/>
                    <a:pt x="321" y="283"/>
                  </a:cubicBezTo>
                  <a:cubicBezTo>
                    <a:pt x="321" y="252"/>
                    <a:pt x="321" y="252"/>
                    <a:pt x="321" y="252"/>
                  </a:cubicBezTo>
                  <a:cubicBezTo>
                    <a:pt x="358" y="252"/>
                    <a:pt x="358" y="252"/>
                    <a:pt x="358" y="252"/>
                  </a:cubicBezTo>
                  <a:cubicBezTo>
                    <a:pt x="358" y="169"/>
                    <a:pt x="358" y="169"/>
                    <a:pt x="358" y="169"/>
                  </a:cubicBezTo>
                  <a:cubicBezTo>
                    <a:pt x="397" y="169"/>
                    <a:pt x="397" y="169"/>
                    <a:pt x="397" y="169"/>
                  </a:cubicBezTo>
                  <a:cubicBezTo>
                    <a:pt x="405" y="169"/>
                    <a:pt x="411" y="175"/>
                    <a:pt x="416" y="179"/>
                  </a:cubicBezTo>
                  <a:cubicBezTo>
                    <a:pt x="422" y="182"/>
                    <a:pt x="426" y="185"/>
                    <a:pt x="433" y="185"/>
                  </a:cubicBezTo>
                  <a:cubicBezTo>
                    <a:pt x="440" y="185"/>
                    <a:pt x="448" y="183"/>
                    <a:pt x="453" y="179"/>
                  </a:cubicBezTo>
                  <a:cubicBezTo>
                    <a:pt x="458" y="175"/>
                    <a:pt x="461" y="169"/>
                    <a:pt x="461" y="158"/>
                  </a:cubicBezTo>
                  <a:cubicBezTo>
                    <a:pt x="461" y="146"/>
                    <a:pt x="457" y="140"/>
                    <a:pt x="453" y="136"/>
                  </a:cubicBez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19" name="任意多边形: 形状 38"/>
            <p:cNvSpPr>
              <a:spLocks/>
            </p:cNvSpPr>
            <p:nvPr/>
          </p:nvSpPr>
          <p:spPr bwMode="auto">
            <a:xfrm>
              <a:off x="5980211" y="3261895"/>
              <a:ext cx="1260522" cy="953944"/>
            </a:xfrm>
            <a:custGeom>
              <a:avLst/>
              <a:gdLst>
                <a:gd name="T0" fmla="*/ 441 w 461"/>
                <a:gd name="T1" fmla="*/ 0 h 349"/>
                <a:gd name="T2" fmla="*/ 161 w 461"/>
                <a:gd name="T3" fmla="*/ 0 h 349"/>
                <a:gd name="T4" fmla="*/ 161 w 461"/>
                <a:gd name="T5" fmla="*/ 5 h 349"/>
                <a:gd name="T6" fmla="*/ 168 w 461"/>
                <a:gd name="T7" fmla="*/ 15 h 349"/>
                <a:gd name="T8" fmla="*/ 179 w 461"/>
                <a:gd name="T9" fmla="*/ 43 h 349"/>
                <a:gd name="T10" fmla="*/ 169 w 461"/>
                <a:gd name="T11" fmla="*/ 74 h 349"/>
                <a:gd name="T12" fmla="*/ 134 w 461"/>
                <a:gd name="T13" fmla="*/ 89 h 349"/>
                <a:gd name="T14" fmla="*/ 97 w 461"/>
                <a:gd name="T15" fmla="*/ 74 h 349"/>
                <a:gd name="T16" fmla="*/ 88 w 461"/>
                <a:gd name="T17" fmla="*/ 43 h 349"/>
                <a:gd name="T18" fmla="*/ 98 w 461"/>
                <a:gd name="T19" fmla="*/ 16 h 349"/>
                <a:gd name="T20" fmla="*/ 104 w 461"/>
                <a:gd name="T21" fmla="*/ 7 h 349"/>
                <a:gd name="T22" fmla="*/ 104 w 461"/>
                <a:gd name="T23" fmla="*/ 0 h 349"/>
                <a:gd name="T24" fmla="*/ 0 w 461"/>
                <a:gd name="T25" fmla="*/ 0 h 349"/>
                <a:gd name="T26" fmla="*/ 0 w 461"/>
                <a:gd name="T27" fmla="*/ 130 h 349"/>
                <a:gd name="T28" fmla="*/ 16 w 461"/>
                <a:gd name="T29" fmla="*/ 130 h 349"/>
                <a:gd name="T30" fmla="*/ 27 w 461"/>
                <a:gd name="T31" fmla="*/ 123 h 349"/>
                <a:gd name="T32" fmla="*/ 55 w 461"/>
                <a:gd name="T33" fmla="*/ 112 h 349"/>
                <a:gd name="T34" fmla="*/ 86 w 461"/>
                <a:gd name="T35" fmla="*/ 122 h 349"/>
                <a:gd name="T36" fmla="*/ 101 w 461"/>
                <a:gd name="T37" fmla="*/ 157 h 349"/>
                <a:gd name="T38" fmla="*/ 86 w 461"/>
                <a:gd name="T39" fmla="*/ 194 h 349"/>
                <a:gd name="T40" fmla="*/ 55 w 461"/>
                <a:gd name="T41" fmla="*/ 203 h 349"/>
                <a:gd name="T42" fmla="*/ 28 w 461"/>
                <a:gd name="T43" fmla="*/ 193 h 349"/>
                <a:gd name="T44" fmla="*/ 19 w 461"/>
                <a:gd name="T45" fmla="*/ 187 h 349"/>
                <a:gd name="T46" fmla="*/ 0 w 461"/>
                <a:gd name="T47" fmla="*/ 187 h 349"/>
                <a:gd name="T48" fmla="*/ 0 w 461"/>
                <a:gd name="T49" fmla="*/ 252 h 349"/>
                <a:gd name="T50" fmla="*/ 122 w 461"/>
                <a:gd name="T51" fmla="*/ 252 h 349"/>
                <a:gd name="T52" fmla="*/ 122 w 461"/>
                <a:gd name="T53" fmla="*/ 284 h 349"/>
                <a:gd name="T54" fmla="*/ 112 w 461"/>
                <a:gd name="T55" fmla="*/ 304 h 349"/>
                <a:gd name="T56" fmla="*/ 106 w 461"/>
                <a:gd name="T57" fmla="*/ 321 h 349"/>
                <a:gd name="T58" fmla="*/ 112 w 461"/>
                <a:gd name="T59" fmla="*/ 341 h 349"/>
                <a:gd name="T60" fmla="*/ 133 w 461"/>
                <a:gd name="T61" fmla="*/ 349 h 349"/>
                <a:gd name="T62" fmla="*/ 155 w 461"/>
                <a:gd name="T63" fmla="*/ 340 h 349"/>
                <a:gd name="T64" fmla="*/ 161 w 461"/>
                <a:gd name="T65" fmla="*/ 321 h 349"/>
                <a:gd name="T66" fmla="*/ 154 w 461"/>
                <a:gd name="T67" fmla="*/ 304 h 349"/>
                <a:gd name="T68" fmla="*/ 143 w 461"/>
                <a:gd name="T69" fmla="*/ 284 h 349"/>
                <a:gd name="T70" fmla="*/ 143 w 461"/>
                <a:gd name="T71" fmla="*/ 283 h 349"/>
                <a:gd name="T72" fmla="*/ 143 w 461"/>
                <a:gd name="T73" fmla="*/ 252 h 349"/>
                <a:gd name="T74" fmla="*/ 190 w 461"/>
                <a:gd name="T75" fmla="*/ 252 h 349"/>
                <a:gd name="T76" fmla="*/ 188 w 461"/>
                <a:gd name="T77" fmla="*/ 93 h 349"/>
                <a:gd name="T78" fmla="*/ 441 w 461"/>
                <a:gd name="T79" fmla="*/ 93 h 349"/>
                <a:gd name="T80" fmla="*/ 460 w 461"/>
                <a:gd name="T81" fmla="*/ 74 h 349"/>
                <a:gd name="T82" fmla="*/ 461 w 461"/>
                <a:gd name="T83" fmla="*/ 20 h 349"/>
                <a:gd name="T84" fmla="*/ 441 w 461"/>
                <a:gd name="T8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1" h="349">
                  <a:moveTo>
                    <a:pt x="441" y="0"/>
                  </a:moveTo>
                  <a:cubicBezTo>
                    <a:pt x="347" y="0"/>
                    <a:pt x="254" y="0"/>
                    <a:pt x="161" y="0"/>
                  </a:cubicBezTo>
                  <a:cubicBezTo>
                    <a:pt x="161" y="5"/>
                    <a:pt x="161" y="5"/>
                    <a:pt x="161" y="5"/>
                  </a:cubicBezTo>
                  <a:cubicBezTo>
                    <a:pt x="161" y="6"/>
                    <a:pt x="162" y="8"/>
                    <a:pt x="168" y="15"/>
                  </a:cubicBezTo>
                  <a:cubicBezTo>
                    <a:pt x="173" y="21"/>
                    <a:pt x="179" y="31"/>
                    <a:pt x="179" y="43"/>
                  </a:cubicBezTo>
                  <a:cubicBezTo>
                    <a:pt x="179" y="54"/>
                    <a:pt x="177" y="65"/>
                    <a:pt x="169" y="74"/>
                  </a:cubicBezTo>
                  <a:cubicBezTo>
                    <a:pt x="162" y="83"/>
                    <a:pt x="149" y="89"/>
                    <a:pt x="134" y="89"/>
                  </a:cubicBezTo>
                  <a:cubicBezTo>
                    <a:pt x="118" y="90"/>
                    <a:pt x="104" y="83"/>
                    <a:pt x="97" y="74"/>
                  </a:cubicBezTo>
                  <a:cubicBezTo>
                    <a:pt x="90" y="65"/>
                    <a:pt x="88" y="54"/>
                    <a:pt x="88" y="43"/>
                  </a:cubicBezTo>
                  <a:cubicBezTo>
                    <a:pt x="88" y="31"/>
                    <a:pt x="93" y="22"/>
                    <a:pt x="98" y="16"/>
                  </a:cubicBezTo>
                  <a:cubicBezTo>
                    <a:pt x="103" y="9"/>
                    <a:pt x="104" y="8"/>
                    <a:pt x="104" y="7"/>
                  </a:cubicBezTo>
                  <a:cubicBezTo>
                    <a:pt x="104" y="0"/>
                    <a:pt x="104" y="0"/>
                    <a:pt x="104" y="0"/>
                  </a:cubicBezTo>
                  <a:cubicBezTo>
                    <a:pt x="69" y="0"/>
                    <a:pt x="35" y="0"/>
                    <a:pt x="0" y="0"/>
                  </a:cubicBezTo>
                  <a:cubicBezTo>
                    <a:pt x="0" y="130"/>
                    <a:pt x="0" y="130"/>
                    <a:pt x="0" y="130"/>
                  </a:cubicBezTo>
                  <a:cubicBezTo>
                    <a:pt x="16" y="130"/>
                    <a:pt x="16" y="130"/>
                    <a:pt x="16" y="130"/>
                  </a:cubicBezTo>
                  <a:cubicBezTo>
                    <a:pt x="18" y="130"/>
                    <a:pt x="20" y="129"/>
                    <a:pt x="27" y="123"/>
                  </a:cubicBezTo>
                  <a:cubicBezTo>
                    <a:pt x="33" y="118"/>
                    <a:pt x="43" y="112"/>
                    <a:pt x="55" y="112"/>
                  </a:cubicBezTo>
                  <a:cubicBezTo>
                    <a:pt x="66" y="112"/>
                    <a:pt x="77" y="114"/>
                    <a:pt x="86" y="122"/>
                  </a:cubicBezTo>
                  <a:cubicBezTo>
                    <a:pt x="95" y="129"/>
                    <a:pt x="101" y="142"/>
                    <a:pt x="101" y="157"/>
                  </a:cubicBezTo>
                  <a:cubicBezTo>
                    <a:pt x="102" y="173"/>
                    <a:pt x="95" y="187"/>
                    <a:pt x="86" y="194"/>
                  </a:cubicBezTo>
                  <a:cubicBezTo>
                    <a:pt x="77" y="201"/>
                    <a:pt x="65" y="203"/>
                    <a:pt x="55" y="203"/>
                  </a:cubicBezTo>
                  <a:cubicBezTo>
                    <a:pt x="43" y="203"/>
                    <a:pt x="34" y="198"/>
                    <a:pt x="28" y="193"/>
                  </a:cubicBezTo>
                  <a:cubicBezTo>
                    <a:pt x="20" y="188"/>
                    <a:pt x="20" y="187"/>
                    <a:pt x="19" y="187"/>
                  </a:cubicBezTo>
                  <a:cubicBezTo>
                    <a:pt x="0" y="187"/>
                    <a:pt x="0" y="187"/>
                    <a:pt x="0" y="187"/>
                  </a:cubicBezTo>
                  <a:cubicBezTo>
                    <a:pt x="0" y="252"/>
                    <a:pt x="0" y="252"/>
                    <a:pt x="0" y="252"/>
                  </a:cubicBezTo>
                  <a:cubicBezTo>
                    <a:pt x="122" y="252"/>
                    <a:pt x="122" y="252"/>
                    <a:pt x="122" y="252"/>
                  </a:cubicBezTo>
                  <a:cubicBezTo>
                    <a:pt x="122" y="284"/>
                    <a:pt x="122" y="284"/>
                    <a:pt x="122" y="284"/>
                  </a:cubicBezTo>
                  <a:cubicBezTo>
                    <a:pt x="122" y="293"/>
                    <a:pt x="116" y="299"/>
                    <a:pt x="112" y="304"/>
                  </a:cubicBezTo>
                  <a:cubicBezTo>
                    <a:pt x="108" y="309"/>
                    <a:pt x="106" y="314"/>
                    <a:pt x="106" y="321"/>
                  </a:cubicBezTo>
                  <a:cubicBezTo>
                    <a:pt x="106" y="328"/>
                    <a:pt x="107" y="336"/>
                    <a:pt x="112" y="341"/>
                  </a:cubicBezTo>
                  <a:cubicBezTo>
                    <a:pt x="116" y="346"/>
                    <a:pt x="122" y="349"/>
                    <a:pt x="133" y="349"/>
                  </a:cubicBezTo>
                  <a:cubicBezTo>
                    <a:pt x="145" y="349"/>
                    <a:pt x="151" y="345"/>
                    <a:pt x="155" y="340"/>
                  </a:cubicBezTo>
                  <a:cubicBezTo>
                    <a:pt x="159" y="335"/>
                    <a:pt x="161" y="328"/>
                    <a:pt x="161" y="321"/>
                  </a:cubicBezTo>
                  <a:cubicBezTo>
                    <a:pt x="161" y="314"/>
                    <a:pt x="158" y="309"/>
                    <a:pt x="154" y="304"/>
                  </a:cubicBezTo>
                  <a:cubicBezTo>
                    <a:pt x="150" y="298"/>
                    <a:pt x="143" y="293"/>
                    <a:pt x="143" y="284"/>
                  </a:cubicBezTo>
                  <a:cubicBezTo>
                    <a:pt x="143" y="283"/>
                    <a:pt x="143" y="283"/>
                    <a:pt x="143" y="283"/>
                  </a:cubicBezTo>
                  <a:cubicBezTo>
                    <a:pt x="143" y="252"/>
                    <a:pt x="143" y="252"/>
                    <a:pt x="143" y="252"/>
                  </a:cubicBezTo>
                  <a:cubicBezTo>
                    <a:pt x="190" y="252"/>
                    <a:pt x="190" y="252"/>
                    <a:pt x="190" y="252"/>
                  </a:cubicBezTo>
                  <a:cubicBezTo>
                    <a:pt x="188" y="93"/>
                    <a:pt x="188" y="93"/>
                    <a:pt x="188" y="93"/>
                  </a:cubicBezTo>
                  <a:cubicBezTo>
                    <a:pt x="441" y="93"/>
                    <a:pt x="441" y="93"/>
                    <a:pt x="441" y="93"/>
                  </a:cubicBezTo>
                  <a:cubicBezTo>
                    <a:pt x="450" y="93"/>
                    <a:pt x="459" y="85"/>
                    <a:pt x="460" y="74"/>
                  </a:cubicBezTo>
                  <a:cubicBezTo>
                    <a:pt x="461" y="20"/>
                    <a:pt x="461" y="20"/>
                    <a:pt x="461" y="20"/>
                  </a:cubicBezTo>
                  <a:cubicBezTo>
                    <a:pt x="461" y="9"/>
                    <a:pt x="452" y="0"/>
                    <a:pt x="441" y="0"/>
                  </a:cubicBez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20" name="任意多边形: 形状 39"/>
            <p:cNvSpPr>
              <a:spLocks/>
            </p:cNvSpPr>
            <p:nvPr/>
          </p:nvSpPr>
          <p:spPr bwMode="auto">
            <a:xfrm>
              <a:off x="4946004" y="4002682"/>
              <a:ext cx="1209207" cy="865786"/>
            </a:xfrm>
            <a:custGeom>
              <a:avLst/>
              <a:gdLst>
                <a:gd name="T0" fmla="*/ 339 w 442"/>
                <a:gd name="T1" fmla="*/ 11 h 317"/>
                <a:gd name="T2" fmla="*/ 346 w 442"/>
                <a:gd name="T3" fmla="*/ 22 h 317"/>
                <a:gd name="T4" fmla="*/ 357 w 442"/>
                <a:gd name="T5" fmla="*/ 50 h 317"/>
                <a:gd name="T6" fmla="*/ 347 w 442"/>
                <a:gd name="T7" fmla="*/ 81 h 317"/>
                <a:gd name="T8" fmla="*/ 312 w 442"/>
                <a:gd name="T9" fmla="*/ 96 h 317"/>
                <a:gd name="T10" fmla="*/ 275 w 442"/>
                <a:gd name="T11" fmla="*/ 81 h 317"/>
                <a:gd name="T12" fmla="*/ 266 w 442"/>
                <a:gd name="T13" fmla="*/ 50 h 317"/>
                <a:gd name="T14" fmla="*/ 276 w 442"/>
                <a:gd name="T15" fmla="*/ 22 h 317"/>
                <a:gd name="T16" fmla="*/ 282 w 442"/>
                <a:gd name="T17" fmla="*/ 13 h 317"/>
                <a:gd name="T18" fmla="*/ 282 w 442"/>
                <a:gd name="T19" fmla="*/ 0 h 317"/>
                <a:gd name="T20" fmla="*/ 21 w 442"/>
                <a:gd name="T21" fmla="*/ 0 h 317"/>
                <a:gd name="T22" fmla="*/ 1 w 442"/>
                <a:gd name="T23" fmla="*/ 20 h 317"/>
                <a:gd name="T24" fmla="*/ 0 w 442"/>
                <a:gd name="T25" fmla="*/ 75 h 317"/>
                <a:gd name="T26" fmla="*/ 19 w 442"/>
                <a:gd name="T27" fmla="*/ 95 h 317"/>
                <a:gd name="T28" fmla="*/ 271 w 442"/>
                <a:gd name="T29" fmla="*/ 95 h 317"/>
                <a:gd name="T30" fmla="*/ 272 w 442"/>
                <a:gd name="T31" fmla="*/ 221 h 317"/>
                <a:gd name="T32" fmla="*/ 401 w 442"/>
                <a:gd name="T33" fmla="*/ 221 h 317"/>
                <a:gd name="T34" fmla="*/ 401 w 442"/>
                <a:gd name="T35" fmla="*/ 252 h 317"/>
                <a:gd name="T36" fmla="*/ 392 w 442"/>
                <a:gd name="T37" fmla="*/ 272 h 317"/>
                <a:gd name="T38" fmla="*/ 385 w 442"/>
                <a:gd name="T39" fmla="*/ 289 h 317"/>
                <a:gd name="T40" fmla="*/ 391 w 442"/>
                <a:gd name="T41" fmla="*/ 309 h 317"/>
                <a:gd name="T42" fmla="*/ 413 w 442"/>
                <a:gd name="T43" fmla="*/ 317 h 317"/>
                <a:gd name="T44" fmla="*/ 435 w 442"/>
                <a:gd name="T45" fmla="*/ 309 h 317"/>
                <a:gd name="T46" fmla="*/ 441 w 442"/>
                <a:gd name="T47" fmla="*/ 289 h 317"/>
                <a:gd name="T48" fmla="*/ 433 w 442"/>
                <a:gd name="T49" fmla="*/ 272 h 317"/>
                <a:gd name="T50" fmla="*/ 422 w 442"/>
                <a:gd name="T51" fmla="*/ 252 h 317"/>
                <a:gd name="T52" fmla="*/ 422 w 442"/>
                <a:gd name="T53" fmla="*/ 251 h 317"/>
                <a:gd name="T54" fmla="*/ 422 w 442"/>
                <a:gd name="T55" fmla="*/ 221 h 317"/>
                <a:gd name="T56" fmla="*/ 442 w 442"/>
                <a:gd name="T57" fmla="*/ 221 h 317"/>
                <a:gd name="T58" fmla="*/ 442 w 442"/>
                <a:gd name="T59" fmla="*/ 170 h 317"/>
                <a:gd name="T60" fmla="*/ 428 w 442"/>
                <a:gd name="T61" fmla="*/ 170 h 317"/>
                <a:gd name="T62" fmla="*/ 417 w 442"/>
                <a:gd name="T63" fmla="*/ 178 h 317"/>
                <a:gd name="T64" fmla="*/ 389 w 442"/>
                <a:gd name="T65" fmla="*/ 189 h 317"/>
                <a:gd name="T66" fmla="*/ 358 w 442"/>
                <a:gd name="T67" fmla="*/ 179 h 317"/>
                <a:gd name="T68" fmla="*/ 343 w 442"/>
                <a:gd name="T69" fmla="*/ 143 h 317"/>
                <a:gd name="T70" fmla="*/ 358 w 442"/>
                <a:gd name="T71" fmla="*/ 107 h 317"/>
                <a:gd name="T72" fmla="*/ 389 w 442"/>
                <a:gd name="T73" fmla="*/ 97 h 317"/>
                <a:gd name="T74" fmla="*/ 416 w 442"/>
                <a:gd name="T75" fmla="*/ 107 h 317"/>
                <a:gd name="T76" fmla="*/ 426 w 442"/>
                <a:gd name="T77" fmla="*/ 113 h 317"/>
                <a:gd name="T78" fmla="*/ 442 w 442"/>
                <a:gd name="T79" fmla="*/ 113 h 317"/>
                <a:gd name="T80" fmla="*/ 442 w 442"/>
                <a:gd name="T81" fmla="*/ 1 h 317"/>
                <a:gd name="T82" fmla="*/ 339 w 442"/>
                <a:gd name="T83" fmla="*/ 1 h 317"/>
                <a:gd name="T84" fmla="*/ 339 w 442"/>
                <a:gd name="T85" fmla="*/ 1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2" h="317">
                  <a:moveTo>
                    <a:pt x="339" y="11"/>
                  </a:moveTo>
                  <a:cubicBezTo>
                    <a:pt x="339" y="13"/>
                    <a:pt x="340" y="14"/>
                    <a:pt x="346" y="22"/>
                  </a:cubicBezTo>
                  <a:cubicBezTo>
                    <a:pt x="351" y="28"/>
                    <a:pt x="357" y="37"/>
                    <a:pt x="357" y="50"/>
                  </a:cubicBezTo>
                  <a:cubicBezTo>
                    <a:pt x="357" y="60"/>
                    <a:pt x="355" y="71"/>
                    <a:pt x="347" y="81"/>
                  </a:cubicBezTo>
                  <a:cubicBezTo>
                    <a:pt x="340" y="90"/>
                    <a:pt x="327" y="96"/>
                    <a:pt x="312" y="96"/>
                  </a:cubicBezTo>
                  <a:cubicBezTo>
                    <a:pt x="296" y="96"/>
                    <a:pt x="282" y="90"/>
                    <a:pt x="275" y="81"/>
                  </a:cubicBezTo>
                  <a:cubicBezTo>
                    <a:pt x="268" y="71"/>
                    <a:pt x="266" y="60"/>
                    <a:pt x="266" y="50"/>
                  </a:cubicBezTo>
                  <a:cubicBezTo>
                    <a:pt x="266" y="38"/>
                    <a:pt x="271" y="28"/>
                    <a:pt x="276" y="22"/>
                  </a:cubicBezTo>
                  <a:cubicBezTo>
                    <a:pt x="281" y="15"/>
                    <a:pt x="282" y="15"/>
                    <a:pt x="282" y="13"/>
                  </a:cubicBezTo>
                  <a:cubicBezTo>
                    <a:pt x="282" y="0"/>
                    <a:pt x="282" y="0"/>
                    <a:pt x="282" y="0"/>
                  </a:cubicBezTo>
                  <a:cubicBezTo>
                    <a:pt x="195" y="0"/>
                    <a:pt x="108" y="0"/>
                    <a:pt x="21" y="0"/>
                  </a:cubicBezTo>
                  <a:cubicBezTo>
                    <a:pt x="11" y="0"/>
                    <a:pt x="1" y="10"/>
                    <a:pt x="1" y="20"/>
                  </a:cubicBezTo>
                  <a:cubicBezTo>
                    <a:pt x="0" y="75"/>
                    <a:pt x="0" y="75"/>
                    <a:pt x="0" y="75"/>
                  </a:cubicBezTo>
                  <a:cubicBezTo>
                    <a:pt x="0" y="86"/>
                    <a:pt x="9" y="95"/>
                    <a:pt x="19" y="95"/>
                  </a:cubicBezTo>
                  <a:cubicBezTo>
                    <a:pt x="271" y="95"/>
                    <a:pt x="271" y="95"/>
                    <a:pt x="271" y="95"/>
                  </a:cubicBezTo>
                  <a:cubicBezTo>
                    <a:pt x="272" y="221"/>
                    <a:pt x="272" y="221"/>
                    <a:pt x="272" y="221"/>
                  </a:cubicBezTo>
                  <a:cubicBezTo>
                    <a:pt x="401" y="221"/>
                    <a:pt x="401" y="221"/>
                    <a:pt x="401" y="221"/>
                  </a:cubicBezTo>
                  <a:cubicBezTo>
                    <a:pt x="401" y="252"/>
                    <a:pt x="401" y="252"/>
                    <a:pt x="401" y="252"/>
                  </a:cubicBezTo>
                  <a:cubicBezTo>
                    <a:pt x="401" y="261"/>
                    <a:pt x="396" y="267"/>
                    <a:pt x="392" y="272"/>
                  </a:cubicBezTo>
                  <a:cubicBezTo>
                    <a:pt x="388" y="278"/>
                    <a:pt x="385" y="282"/>
                    <a:pt x="385" y="289"/>
                  </a:cubicBezTo>
                  <a:cubicBezTo>
                    <a:pt x="385" y="297"/>
                    <a:pt x="387" y="304"/>
                    <a:pt x="391" y="309"/>
                  </a:cubicBezTo>
                  <a:cubicBezTo>
                    <a:pt x="395" y="314"/>
                    <a:pt x="401" y="317"/>
                    <a:pt x="413" y="317"/>
                  </a:cubicBezTo>
                  <a:cubicBezTo>
                    <a:pt x="425" y="317"/>
                    <a:pt x="431" y="313"/>
                    <a:pt x="435" y="309"/>
                  </a:cubicBezTo>
                  <a:cubicBezTo>
                    <a:pt x="439" y="304"/>
                    <a:pt x="441" y="297"/>
                    <a:pt x="441" y="289"/>
                  </a:cubicBezTo>
                  <a:cubicBezTo>
                    <a:pt x="441" y="282"/>
                    <a:pt x="438" y="278"/>
                    <a:pt x="433" y="272"/>
                  </a:cubicBezTo>
                  <a:cubicBezTo>
                    <a:pt x="429" y="267"/>
                    <a:pt x="423" y="261"/>
                    <a:pt x="422" y="252"/>
                  </a:cubicBezTo>
                  <a:cubicBezTo>
                    <a:pt x="422" y="251"/>
                    <a:pt x="422" y="251"/>
                    <a:pt x="422" y="251"/>
                  </a:cubicBezTo>
                  <a:cubicBezTo>
                    <a:pt x="422" y="221"/>
                    <a:pt x="422" y="221"/>
                    <a:pt x="422" y="221"/>
                  </a:cubicBezTo>
                  <a:cubicBezTo>
                    <a:pt x="442" y="221"/>
                    <a:pt x="442" y="221"/>
                    <a:pt x="442" y="221"/>
                  </a:cubicBezTo>
                  <a:cubicBezTo>
                    <a:pt x="442" y="170"/>
                    <a:pt x="442" y="170"/>
                    <a:pt x="442" y="170"/>
                  </a:cubicBezTo>
                  <a:cubicBezTo>
                    <a:pt x="428" y="170"/>
                    <a:pt x="428" y="170"/>
                    <a:pt x="428" y="170"/>
                  </a:cubicBezTo>
                  <a:cubicBezTo>
                    <a:pt x="426" y="171"/>
                    <a:pt x="424" y="172"/>
                    <a:pt x="417" y="178"/>
                  </a:cubicBezTo>
                  <a:cubicBezTo>
                    <a:pt x="411" y="183"/>
                    <a:pt x="401" y="189"/>
                    <a:pt x="389" y="189"/>
                  </a:cubicBezTo>
                  <a:cubicBezTo>
                    <a:pt x="379" y="189"/>
                    <a:pt x="367" y="187"/>
                    <a:pt x="358" y="179"/>
                  </a:cubicBezTo>
                  <a:cubicBezTo>
                    <a:pt x="349" y="172"/>
                    <a:pt x="343" y="159"/>
                    <a:pt x="343" y="143"/>
                  </a:cubicBezTo>
                  <a:cubicBezTo>
                    <a:pt x="342" y="128"/>
                    <a:pt x="349" y="114"/>
                    <a:pt x="358" y="107"/>
                  </a:cubicBezTo>
                  <a:cubicBezTo>
                    <a:pt x="367" y="99"/>
                    <a:pt x="379" y="97"/>
                    <a:pt x="389" y="97"/>
                  </a:cubicBezTo>
                  <a:cubicBezTo>
                    <a:pt x="401" y="97"/>
                    <a:pt x="410" y="103"/>
                    <a:pt x="416" y="107"/>
                  </a:cubicBezTo>
                  <a:cubicBezTo>
                    <a:pt x="423" y="113"/>
                    <a:pt x="424" y="113"/>
                    <a:pt x="426" y="113"/>
                  </a:cubicBezTo>
                  <a:cubicBezTo>
                    <a:pt x="442" y="113"/>
                    <a:pt x="442" y="113"/>
                    <a:pt x="442" y="113"/>
                  </a:cubicBezTo>
                  <a:cubicBezTo>
                    <a:pt x="442" y="1"/>
                    <a:pt x="442" y="1"/>
                    <a:pt x="442" y="1"/>
                  </a:cubicBezTo>
                  <a:cubicBezTo>
                    <a:pt x="407" y="1"/>
                    <a:pt x="373" y="1"/>
                    <a:pt x="339" y="1"/>
                  </a:cubicBezTo>
                  <a:lnTo>
                    <a:pt x="339" y="11"/>
                  </a:ln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21" name="任意多边形: 形状 40"/>
            <p:cNvSpPr>
              <a:spLocks/>
            </p:cNvSpPr>
            <p:nvPr/>
          </p:nvSpPr>
          <p:spPr bwMode="auto">
            <a:xfrm>
              <a:off x="5932843" y="4002682"/>
              <a:ext cx="1307890" cy="602629"/>
            </a:xfrm>
            <a:custGeom>
              <a:avLst/>
              <a:gdLst>
                <a:gd name="T0" fmla="*/ 458 w 478"/>
                <a:gd name="T1" fmla="*/ 0 h 221"/>
                <a:gd name="T2" fmla="*/ 368 w 478"/>
                <a:gd name="T3" fmla="*/ 0 h 221"/>
                <a:gd name="T4" fmla="*/ 178 w 478"/>
                <a:gd name="T5" fmla="*/ 1 h 221"/>
                <a:gd name="T6" fmla="*/ 178 w 478"/>
                <a:gd name="T7" fmla="*/ 11 h 221"/>
                <a:gd name="T8" fmla="*/ 185 w 478"/>
                <a:gd name="T9" fmla="*/ 22 h 221"/>
                <a:gd name="T10" fmla="*/ 196 w 478"/>
                <a:gd name="T11" fmla="*/ 50 h 221"/>
                <a:gd name="T12" fmla="*/ 186 w 478"/>
                <a:gd name="T13" fmla="*/ 81 h 221"/>
                <a:gd name="T14" fmla="*/ 151 w 478"/>
                <a:gd name="T15" fmla="*/ 96 h 221"/>
                <a:gd name="T16" fmla="*/ 114 w 478"/>
                <a:gd name="T17" fmla="*/ 81 h 221"/>
                <a:gd name="T18" fmla="*/ 105 w 478"/>
                <a:gd name="T19" fmla="*/ 50 h 221"/>
                <a:gd name="T20" fmla="*/ 115 w 478"/>
                <a:gd name="T21" fmla="*/ 22 h 221"/>
                <a:gd name="T22" fmla="*/ 121 w 478"/>
                <a:gd name="T23" fmla="*/ 13 h 221"/>
                <a:gd name="T24" fmla="*/ 121 w 478"/>
                <a:gd name="T25" fmla="*/ 1 h 221"/>
                <a:gd name="T26" fmla="*/ 101 w 478"/>
                <a:gd name="T27" fmla="*/ 1 h 221"/>
                <a:gd name="T28" fmla="*/ 101 w 478"/>
                <a:gd name="T29" fmla="*/ 132 h 221"/>
                <a:gd name="T30" fmla="*/ 65 w 478"/>
                <a:gd name="T31" fmla="*/ 132 h 221"/>
                <a:gd name="T32" fmla="*/ 45 w 478"/>
                <a:gd name="T33" fmla="*/ 122 h 221"/>
                <a:gd name="T34" fmla="*/ 28 w 478"/>
                <a:gd name="T35" fmla="*/ 116 h 221"/>
                <a:gd name="T36" fmla="*/ 8 w 478"/>
                <a:gd name="T37" fmla="*/ 121 h 221"/>
                <a:gd name="T38" fmla="*/ 0 w 478"/>
                <a:gd name="T39" fmla="*/ 143 h 221"/>
                <a:gd name="T40" fmla="*/ 8 w 478"/>
                <a:gd name="T41" fmla="*/ 165 h 221"/>
                <a:gd name="T42" fmla="*/ 28 w 478"/>
                <a:gd name="T43" fmla="*/ 171 h 221"/>
                <a:gd name="T44" fmla="*/ 45 w 478"/>
                <a:gd name="T45" fmla="*/ 164 h 221"/>
                <a:gd name="T46" fmla="*/ 65 w 478"/>
                <a:gd name="T47" fmla="*/ 152 h 221"/>
                <a:gd name="T48" fmla="*/ 66 w 478"/>
                <a:gd name="T49" fmla="*/ 152 h 221"/>
                <a:gd name="T50" fmla="*/ 101 w 478"/>
                <a:gd name="T51" fmla="*/ 152 h 221"/>
                <a:gd name="T52" fmla="*/ 101 w 478"/>
                <a:gd name="T53" fmla="*/ 221 h 221"/>
                <a:gd name="T54" fmla="*/ 206 w 478"/>
                <a:gd name="T55" fmla="*/ 221 h 221"/>
                <a:gd name="T56" fmla="*/ 205 w 478"/>
                <a:gd name="T57" fmla="*/ 95 h 221"/>
                <a:gd name="T58" fmla="*/ 458 w 478"/>
                <a:gd name="T59" fmla="*/ 95 h 221"/>
                <a:gd name="T60" fmla="*/ 477 w 478"/>
                <a:gd name="T61" fmla="*/ 76 h 221"/>
                <a:gd name="T62" fmla="*/ 478 w 478"/>
                <a:gd name="T63" fmla="*/ 21 h 221"/>
                <a:gd name="T64" fmla="*/ 458 w 478"/>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221">
                  <a:moveTo>
                    <a:pt x="458" y="0"/>
                  </a:moveTo>
                  <a:cubicBezTo>
                    <a:pt x="428" y="0"/>
                    <a:pt x="398" y="0"/>
                    <a:pt x="368" y="0"/>
                  </a:cubicBezTo>
                  <a:cubicBezTo>
                    <a:pt x="305" y="0"/>
                    <a:pt x="241" y="0"/>
                    <a:pt x="178" y="1"/>
                  </a:cubicBezTo>
                  <a:cubicBezTo>
                    <a:pt x="178" y="11"/>
                    <a:pt x="178" y="11"/>
                    <a:pt x="178" y="11"/>
                  </a:cubicBezTo>
                  <a:cubicBezTo>
                    <a:pt x="178" y="13"/>
                    <a:pt x="179" y="14"/>
                    <a:pt x="185" y="22"/>
                  </a:cubicBezTo>
                  <a:cubicBezTo>
                    <a:pt x="190" y="28"/>
                    <a:pt x="196" y="37"/>
                    <a:pt x="196" y="50"/>
                  </a:cubicBezTo>
                  <a:cubicBezTo>
                    <a:pt x="196" y="60"/>
                    <a:pt x="194" y="71"/>
                    <a:pt x="186" y="81"/>
                  </a:cubicBezTo>
                  <a:cubicBezTo>
                    <a:pt x="179" y="90"/>
                    <a:pt x="166" y="96"/>
                    <a:pt x="151" y="96"/>
                  </a:cubicBezTo>
                  <a:cubicBezTo>
                    <a:pt x="135" y="96"/>
                    <a:pt x="121" y="90"/>
                    <a:pt x="114" y="81"/>
                  </a:cubicBezTo>
                  <a:cubicBezTo>
                    <a:pt x="107" y="71"/>
                    <a:pt x="105" y="60"/>
                    <a:pt x="105" y="50"/>
                  </a:cubicBezTo>
                  <a:cubicBezTo>
                    <a:pt x="105" y="38"/>
                    <a:pt x="110" y="28"/>
                    <a:pt x="115" y="22"/>
                  </a:cubicBezTo>
                  <a:cubicBezTo>
                    <a:pt x="120" y="15"/>
                    <a:pt x="121" y="15"/>
                    <a:pt x="121" y="13"/>
                  </a:cubicBezTo>
                  <a:cubicBezTo>
                    <a:pt x="121" y="1"/>
                    <a:pt x="121" y="1"/>
                    <a:pt x="121" y="1"/>
                  </a:cubicBezTo>
                  <a:cubicBezTo>
                    <a:pt x="114" y="1"/>
                    <a:pt x="108" y="1"/>
                    <a:pt x="101" y="1"/>
                  </a:cubicBezTo>
                  <a:cubicBezTo>
                    <a:pt x="101" y="132"/>
                    <a:pt x="101" y="132"/>
                    <a:pt x="101" y="132"/>
                  </a:cubicBezTo>
                  <a:cubicBezTo>
                    <a:pt x="65" y="132"/>
                    <a:pt x="65" y="132"/>
                    <a:pt x="65" y="132"/>
                  </a:cubicBezTo>
                  <a:cubicBezTo>
                    <a:pt x="56" y="132"/>
                    <a:pt x="50" y="126"/>
                    <a:pt x="45" y="122"/>
                  </a:cubicBezTo>
                  <a:cubicBezTo>
                    <a:pt x="39" y="118"/>
                    <a:pt x="35" y="116"/>
                    <a:pt x="28" y="116"/>
                  </a:cubicBezTo>
                  <a:cubicBezTo>
                    <a:pt x="20" y="116"/>
                    <a:pt x="13" y="117"/>
                    <a:pt x="8" y="121"/>
                  </a:cubicBezTo>
                  <a:cubicBezTo>
                    <a:pt x="3" y="125"/>
                    <a:pt x="0" y="132"/>
                    <a:pt x="0" y="143"/>
                  </a:cubicBezTo>
                  <a:cubicBezTo>
                    <a:pt x="0" y="155"/>
                    <a:pt x="4" y="161"/>
                    <a:pt x="8" y="165"/>
                  </a:cubicBezTo>
                  <a:cubicBezTo>
                    <a:pt x="13" y="169"/>
                    <a:pt x="20" y="171"/>
                    <a:pt x="28" y="171"/>
                  </a:cubicBezTo>
                  <a:cubicBezTo>
                    <a:pt x="35" y="171"/>
                    <a:pt x="39" y="168"/>
                    <a:pt x="45" y="164"/>
                  </a:cubicBezTo>
                  <a:cubicBezTo>
                    <a:pt x="50" y="159"/>
                    <a:pt x="56" y="153"/>
                    <a:pt x="65" y="152"/>
                  </a:cubicBezTo>
                  <a:cubicBezTo>
                    <a:pt x="66" y="152"/>
                    <a:pt x="66" y="152"/>
                    <a:pt x="66" y="152"/>
                  </a:cubicBezTo>
                  <a:cubicBezTo>
                    <a:pt x="101" y="152"/>
                    <a:pt x="101" y="152"/>
                    <a:pt x="101" y="152"/>
                  </a:cubicBezTo>
                  <a:cubicBezTo>
                    <a:pt x="101" y="221"/>
                    <a:pt x="101" y="221"/>
                    <a:pt x="101" y="221"/>
                  </a:cubicBezTo>
                  <a:cubicBezTo>
                    <a:pt x="206" y="221"/>
                    <a:pt x="206" y="221"/>
                    <a:pt x="206" y="221"/>
                  </a:cubicBezTo>
                  <a:cubicBezTo>
                    <a:pt x="205" y="95"/>
                    <a:pt x="205" y="95"/>
                    <a:pt x="205" y="95"/>
                  </a:cubicBezTo>
                  <a:cubicBezTo>
                    <a:pt x="458" y="95"/>
                    <a:pt x="458" y="95"/>
                    <a:pt x="458" y="95"/>
                  </a:cubicBezTo>
                  <a:cubicBezTo>
                    <a:pt x="467" y="95"/>
                    <a:pt x="476" y="86"/>
                    <a:pt x="477" y="76"/>
                  </a:cubicBezTo>
                  <a:cubicBezTo>
                    <a:pt x="478" y="21"/>
                    <a:pt x="478" y="21"/>
                    <a:pt x="478" y="21"/>
                  </a:cubicBezTo>
                  <a:cubicBezTo>
                    <a:pt x="478" y="11"/>
                    <a:pt x="469" y="0"/>
                    <a:pt x="458" y="0"/>
                  </a:cubicBez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22" name="任意多边形: 形状 41"/>
            <p:cNvSpPr>
              <a:spLocks/>
            </p:cNvSpPr>
            <p:nvPr/>
          </p:nvSpPr>
          <p:spPr bwMode="auto">
            <a:xfrm>
              <a:off x="5692055" y="4660574"/>
              <a:ext cx="807892" cy="493420"/>
            </a:xfrm>
            <a:custGeom>
              <a:avLst/>
              <a:gdLst>
                <a:gd name="T0" fmla="*/ 167 w 295"/>
                <a:gd name="T1" fmla="*/ 0 h 181"/>
                <a:gd name="T2" fmla="*/ 167 w 295"/>
                <a:gd name="T3" fmla="*/ 9 h 181"/>
                <a:gd name="T4" fmla="*/ 175 w 295"/>
                <a:gd name="T5" fmla="*/ 20 h 181"/>
                <a:gd name="T6" fmla="*/ 186 w 295"/>
                <a:gd name="T7" fmla="*/ 48 h 181"/>
                <a:gd name="T8" fmla="*/ 176 w 295"/>
                <a:gd name="T9" fmla="*/ 79 h 181"/>
                <a:gd name="T10" fmla="*/ 140 w 295"/>
                <a:gd name="T11" fmla="*/ 94 h 181"/>
                <a:gd name="T12" fmla="*/ 104 w 295"/>
                <a:gd name="T13" fmla="*/ 79 h 181"/>
                <a:gd name="T14" fmla="*/ 94 w 295"/>
                <a:gd name="T15" fmla="*/ 48 h 181"/>
                <a:gd name="T16" fmla="*/ 104 w 295"/>
                <a:gd name="T17" fmla="*/ 21 h 181"/>
                <a:gd name="T18" fmla="*/ 110 w 295"/>
                <a:gd name="T19" fmla="*/ 11 h 181"/>
                <a:gd name="T20" fmla="*/ 110 w 295"/>
                <a:gd name="T21" fmla="*/ 0 h 181"/>
                <a:gd name="T22" fmla="*/ 0 w 295"/>
                <a:gd name="T23" fmla="*/ 0 h 181"/>
                <a:gd name="T24" fmla="*/ 1 w 295"/>
                <a:gd name="T25" fmla="*/ 180 h 181"/>
                <a:gd name="T26" fmla="*/ 23 w 295"/>
                <a:gd name="T27" fmla="*/ 176 h 181"/>
                <a:gd name="T28" fmla="*/ 23 w 295"/>
                <a:gd name="T29" fmla="*/ 156 h 181"/>
                <a:gd name="T30" fmla="*/ 15 w 295"/>
                <a:gd name="T31" fmla="*/ 145 h 181"/>
                <a:gd name="T32" fmla="*/ 4 w 295"/>
                <a:gd name="T33" fmla="*/ 117 h 181"/>
                <a:gd name="T34" fmla="*/ 14 w 295"/>
                <a:gd name="T35" fmla="*/ 86 h 181"/>
                <a:gd name="T36" fmla="*/ 50 w 295"/>
                <a:gd name="T37" fmla="*/ 71 h 181"/>
                <a:gd name="T38" fmla="*/ 86 w 295"/>
                <a:gd name="T39" fmla="*/ 86 h 181"/>
                <a:gd name="T40" fmla="*/ 96 w 295"/>
                <a:gd name="T41" fmla="*/ 117 h 181"/>
                <a:gd name="T42" fmla="*/ 86 w 295"/>
                <a:gd name="T43" fmla="*/ 145 h 181"/>
                <a:gd name="T44" fmla="*/ 80 w 295"/>
                <a:gd name="T45" fmla="*/ 154 h 181"/>
                <a:gd name="T46" fmla="*/ 80 w 295"/>
                <a:gd name="T47" fmla="*/ 171 h 181"/>
                <a:gd name="T48" fmla="*/ 215 w 295"/>
                <a:gd name="T49" fmla="*/ 172 h 181"/>
                <a:gd name="T50" fmla="*/ 215 w 295"/>
                <a:gd name="T51" fmla="*/ 156 h 181"/>
                <a:gd name="T52" fmla="*/ 207 w 295"/>
                <a:gd name="T53" fmla="*/ 145 h 181"/>
                <a:gd name="T54" fmla="*/ 196 w 295"/>
                <a:gd name="T55" fmla="*/ 117 h 181"/>
                <a:gd name="T56" fmla="*/ 206 w 295"/>
                <a:gd name="T57" fmla="*/ 86 h 181"/>
                <a:gd name="T58" fmla="*/ 242 w 295"/>
                <a:gd name="T59" fmla="*/ 71 h 181"/>
                <a:gd name="T60" fmla="*/ 278 w 295"/>
                <a:gd name="T61" fmla="*/ 86 h 181"/>
                <a:gd name="T62" fmla="*/ 288 w 295"/>
                <a:gd name="T63" fmla="*/ 117 h 181"/>
                <a:gd name="T64" fmla="*/ 278 w 295"/>
                <a:gd name="T65" fmla="*/ 145 h 181"/>
                <a:gd name="T66" fmla="*/ 272 w 295"/>
                <a:gd name="T67" fmla="*/ 154 h 181"/>
                <a:gd name="T68" fmla="*/ 272 w 295"/>
                <a:gd name="T69" fmla="*/ 178 h 181"/>
                <a:gd name="T70" fmla="*/ 295 w 295"/>
                <a:gd name="T71" fmla="*/ 181 h 181"/>
                <a:gd name="T72" fmla="*/ 294 w 295"/>
                <a:gd name="T73" fmla="*/ 0 h 181"/>
                <a:gd name="T74" fmla="*/ 167 w 295"/>
                <a:gd name="T7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181">
                  <a:moveTo>
                    <a:pt x="167" y="0"/>
                  </a:moveTo>
                  <a:cubicBezTo>
                    <a:pt x="167" y="9"/>
                    <a:pt x="167" y="9"/>
                    <a:pt x="167" y="9"/>
                  </a:cubicBezTo>
                  <a:cubicBezTo>
                    <a:pt x="167" y="11"/>
                    <a:pt x="169" y="13"/>
                    <a:pt x="175" y="20"/>
                  </a:cubicBezTo>
                  <a:cubicBezTo>
                    <a:pt x="179" y="26"/>
                    <a:pt x="186" y="36"/>
                    <a:pt x="186" y="48"/>
                  </a:cubicBezTo>
                  <a:cubicBezTo>
                    <a:pt x="186" y="58"/>
                    <a:pt x="184" y="70"/>
                    <a:pt x="176" y="79"/>
                  </a:cubicBezTo>
                  <a:cubicBezTo>
                    <a:pt x="169" y="88"/>
                    <a:pt x="156" y="94"/>
                    <a:pt x="140" y="94"/>
                  </a:cubicBezTo>
                  <a:cubicBezTo>
                    <a:pt x="125" y="95"/>
                    <a:pt x="111" y="88"/>
                    <a:pt x="104" y="79"/>
                  </a:cubicBezTo>
                  <a:cubicBezTo>
                    <a:pt x="96" y="70"/>
                    <a:pt x="94" y="58"/>
                    <a:pt x="94" y="48"/>
                  </a:cubicBezTo>
                  <a:cubicBezTo>
                    <a:pt x="94" y="36"/>
                    <a:pt x="100" y="27"/>
                    <a:pt x="104" y="21"/>
                  </a:cubicBezTo>
                  <a:cubicBezTo>
                    <a:pt x="109" y="13"/>
                    <a:pt x="110" y="13"/>
                    <a:pt x="110" y="11"/>
                  </a:cubicBezTo>
                  <a:cubicBezTo>
                    <a:pt x="110" y="0"/>
                    <a:pt x="110" y="0"/>
                    <a:pt x="110" y="0"/>
                  </a:cubicBezTo>
                  <a:cubicBezTo>
                    <a:pt x="0" y="0"/>
                    <a:pt x="0" y="0"/>
                    <a:pt x="0" y="0"/>
                  </a:cubicBezTo>
                  <a:cubicBezTo>
                    <a:pt x="1" y="180"/>
                    <a:pt x="1" y="180"/>
                    <a:pt x="1" y="180"/>
                  </a:cubicBezTo>
                  <a:cubicBezTo>
                    <a:pt x="8" y="178"/>
                    <a:pt x="15" y="177"/>
                    <a:pt x="23" y="176"/>
                  </a:cubicBezTo>
                  <a:cubicBezTo>
                    <a:pt x="23" y="156"/>
                    <a:pt x="23" y="156"/>
                    <a:pt x="23" y="156"/>
                  </a:cubicBezTo>
                  <a:cubicBezTo>
                    <a:pt x="22" y="154"/>
                    <a:pt x="21" y="153"/>
                    <a:pt x="15" y="145"/>
                  </a:cubicBezTo>
                  <a:cubicBezTo>
                    <a:pt x="11" y="139"/>
                    <a:pt x="4" y="130"/>
                    <a:pt x="4" y="117"/>
                  </a:cubicBezTo>
                  <a:cubicBezTo>
                    <a:pt x="4" y="107"/>
                    <a:pt x="6" y="96"/>
                    <a:pt x="14" y="86"/>
                  </a:cubicBezTo>
                  <a:cubicBezTo>
                    <a:pt x="21" y="77"/>
                    <a:pt x="34" y="71"/>
                    <a:pt x="50" y="71"/>
                  </a:cubicBezTo>
                  <a:cubicBezTo>
                    <a:pt x="65" y="71"/>
                    <a:pt x="79" y="77"/>
                    <a:pt x="86" y="86"/>
                  </a:cubicBezTo>
                  <a:cubicBezTo>
                    <a:pt x="94" y="96"/>
                    <a:pt x="96" y="107"/>
                    <a:pt x="96" y="117"/>
                  </a:cubicBezTo>
                  <a:cubicBezTo>
                    <a:pt x="96" y="129"/>
                    <a:pt x="90" y="139"/>
                    <a:pt x="86" y="145"/>
                  </a:cubicBezTo>
                  <a:cubicBezTo>
                    <a:pt x="80" y="152"/>
                    <a:pt x="80" y="152"/>
                    <a:pt x="80" y="154"/>
                  </a:cubicBezTo>
                  <a:cubicBezTo>
                    <a:pt x="80" y="171"/>
                    <a:pt x="80" y="171"/>
                    <a:pt x="80" y="171"/>
                  </a:cubicBezTo>
                  <a:cubicBezTo>
                    <a:pt x="125" y="168"/>
                    <a:pt x="171" y="169"/>
                    <a:pt x="215" y="172"/>
                  </a:cubicBezTo>
                  <a:cubicBezTo>
                    <a:pt x="215" y="156"/>
                    <a:pt x="215" y="156"/>
                    <a:pt x="215" y="156"/>
                  </a:cubicBezTo>
                  <a:cubicBezTo>
                    <a:pt x="214" y="154"/>
                    <a:pt x="213" y="153"/>
                    <a:pt x="207" y="145"/>
                  </a:cubicBezTo>
                  <a:cubicBezTo>
                    <a:pt x="203" y="139"/>
                    <a:pt x="196" y="130"/>
                    <a:pt x="196" y="117"/>
                  </a:cubicBezTo>
                  <a:cubicBezTo>
                    <a:pt x="196" y="107"/>
                    <a:pt x="198" y="96"/>
                    <a:pt x="206" y="86"/>
                  </a:cubicBezTo>
                  <a:cubicBezTo>
                    <a:pt x="213" y="77"/>
                    <a:pt x="226" y="71"/>
                    <a:pt x="242" y="71"/>
                  </a:cubicBezTo>
                  <a:cubicBezTo>
                    <a:pt x="257" y="71"/>
                    <a:pt x="271" y="77"/>
                    <a:pt x="278" y="86"/>
                  </a:cubicBezTo>
                  <a:cubicBezTo>
                    <a:pt x="286" y="96"/>
                    <a:pt x="288" y="107"/>
                    <a:pt x="288" y="117"/>
                  </a:cubicBezTo>
                  <a:cubicBezTo>
                    <a:pt x="288" y="129"/>
                    <a:pt x="282" y="139"/>
                    <a:pt x="278" y="145"/>
                  </a:cubicBezTo>
                  <a:cubicBezTo>
                    <a:pt x="272" y="152"/>
                    <a:pt x="272" y="152"/>
                    <a:pt x="272" y="154"/>
                  </a:cubicBezTo>
                  <a:cubicBezTo>
                    <a:pt x="272" y="178"/>
                    <a:pt x="272" y="178"/>
                    <a:pt x="272" y="178"/>
                  </a:cubicBezTo>
                  <a:cubicBezTo>
                    <a:pt x="279" y="179"/>
                    <a:pt x="287" y="180"/>
                    <a:pt x="295" y="181"/>
                  </a:cubicBezTo>
                  <a:cubicBezTo>
                    <a:pt x="294" y="0"/>
                    <a:pt x="294" y="0"/>
                    <a:pt x="294" y="0"/>
                  </a:cubicBezTo>
                  <a:lnTo>
                    <a:pt x="167" y="0"/>
                  </a:ln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23" name="任意多边形: 形状 42"/>
            <p:cNvSpPr>
              <a:spLocks/>
            </p:cNvSpPr>
            <p:nvPr/>
          </p:nvSpPr>
          <p:spPr bwMode="auto">
            <a:xfrm>
              <a:off x="5980211" y="4903995"/>
              <a:ext cx="926312" cy="703945"/>
            </a:xfrm>
            <a:custGeom>
              <a:avLst/>
              <a:gdLst>
                <a:gd name="T0" fmla="*/ 149 w 339"/>
                <a:gd name="T1" fmla="*/ 106 h 258"/>
                <a:gd name="T2" fmla="*/ 149 w 339"/>
                <a:gd name="T3" fmla="*/ 65 h 258"/>
                <a:gd name="T4" fmla="*/ 158 w 339"/>
                <a:gd name="T5" fmla="*/ 45 h 258"/>
                <a:gd name="T6" fmla="*/ 165 w 339"/>
                <a:gd name="T7" fmla="*/ 28 h 258"/>
                <a:gd name="T8" fmla="*/ 159 w 339"/>
                <a:gd name="T9" fmla="*/ 8 h 258"/>
                <a:gd name="T10" fmla="*/ 137 w 339"/>
                <a:gd name="T11" fmla="*/ 0 h 258"/>
                <a:gd name="T12" fmla="*/ 115 w 339"/>
                <a:gd name="T13" fmla="*/ 9 h 258"/>
                <a:gd name="T14" fmla="*/ 109 w 339"/>
                <a:gd name="T15" fmla="*/ 28 h 258"/>
                <a:gd name="T16" fmla="*/ 117 w 339"/>
                <a:gd name="T17" fmla="*/ 45 h 258"/>
                <a:gd name="T18" fmla="*/ 128 w 339"/>
                <a:gd name="T19" fmla="*/ 65 h 258"/>
                <a:gd name="T20" fmla="*/ 128 w 339"/>
                <a:gd name="T21" fmla="*/ 66 h 258"/>
                <a:gd name="T22" fmla="*/ 128 w 339"/>
                <a:gd name="T23" fmla="*/ 104 h 258"/>
                <a:gd name="T24" fmla="*/ 46 w 339"/>
                <a:gd name="T25" fmla="*/ 100 h 258"/>
                <a:gd name="T26" fmla="*/ 24 w 339"/>
                <a:gd name="T27" fmla="*/ 100 h 258"/>
                <a:gd name="T28" fmla="*/ 0 w 339"/>
                <a:gd name="T29" fmla="*/ 100 h 258"/>
                <a:gd name="T30" fmla="*/ 0 w 339"/>
                <a:gd name="T31" fmla="*/ 159 h 258"/>
                <a:gd name="T32" fmla="*/ 19 w 339"/>
                <a:gd name="T33" fmla="*/ 159 h 258"/>
                <a:gd name="T34" fmla="*/ 29 w 339"/>
                <a:gd name="T35" fmla="*/ 152 h 258"/>
                <a:gd name="T36" fmla="*/ 57 w 339"/>
                <a:gd name="T37" fmla="*/ 141 h 258"/>
                <a:gd name="T38" fmla="*/ 89 w 339"/>
                <a:gd name="T39" fmla="*/ 151 h 258"/>
                <a:gd name="T40" fmla="*/ 104 w 339"/>
                <a:gd name="T41" fmla="*/ 186 h 258"/>
                <a:gd name="T42" fmla="*/ 89 w 339"/>
                <a:gd name="T43" fmla="*/ 223 h 258"/>
                <a:gd name="T44" fmla="*/ 57 w 339"/>
                <a:gd name="T45" fmla="*/ 232 h 258"/>
                <a:gd name="T46" fmla="*/ 30 w 339"/>
                <a:gd name="T47" fmla="*/ 222 h 258"/>
                <a:gd name="T48" fmla="*/ 21 w 339"/>
                <a:gd name="T49" fmla="*/ 216 h 258"/>
                <a:gd name="T50" fmla="*/ 0 w 339"/>
                <a:gd name="T51" fmla="*/ 216 h 258"/>
                <a:gd name="T52" fmla="*/ 0 w 339"/>
                <a:gd name="T53" fmla="*/ 258 h 258"/>
                <a:gd name="T54" fmla="*/ 318 w 339"/>
                <a:gd name="T55" fmla="*/ 258 h 258"/>
                <a:gd name="T56" fmla="*/ 339 w 339"/>
                <a:gd name="T57" fmla="*/ 236 h 258"/>
                <a:gd name="T58" fmla="*/ 149 w 339"/>
                <a:gd name="T59" fmla="*/ 10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9" h="258">
                  <a:moveTo>
                    <a:pt x="149" y="106"/>
                  </a:moveTo>
                  <a:cubicBezTo>
                    <a:pt x="149" y="65"/>
                    <a:pt x="149" y="65"/>
                    <a:pt x="149" y="65"/>
                  </a:cubicBezTo>
                  <a:cubicBezTo>
                    <a:pt x="149" y="56"/>
                    <a:pt x="154" y="50"/>
                    <a:pt x="158" y="45"/>
                  </a:cubicBezTo>
                  <a:cubicBezTo>
                    <a:pt x="162" y="40"/>
                    <a:pt x="165" y="35"/>
                    <a:pt x="165" y="28"/>
                  </a:cubicBezTo>
                  <a:cubicBezTo>
                    <a:pt x="165" y="21"/>
                    <a:pt x="163" y="13"/>
                    <a:pt x="159" y="8"/>
                  </a:cubicBezTo>
                  <a:cubicBezTo>
                    <a:pt x="155" y="3"/>
                    <a:pt x="149" y="0"/>
                    <a:pt x="137" y="0"/>
                  </a:cubicBezTo>
                  <a:cubicBezTo>
                    <a:pt x="125" y="0"/>
                    <a:pt x="119" y="4"/>
                    <a:pt x="115" y="9"/>
                  </a:cubicBezTo>
                  <a:cubicBezTo>
                    <a:pt x="111" y="14"/>
                    <a:pt x="109" y="21"/>
                    <a:pt x="109" y="28"/>
                  </a:cubicBezTo>
                  <a:cubicBezTo>
                    <a:pt x="109" y="35"/>
                    <a:pt x="112" y="40"/>
                    <a:pt x="117" y="45"/>
                  </a:cubicBezTo>
                  <a:cubicBezTo>
                    <a:pt x="121" y="51"/>
                    <a:pt x="127" y="56"/>
                    <a:pt x="128" y="65"/>
                  </a:cubicBezTo>
                  <a:cubicBezTo>
                    <a:pt x="128" y="66"/>
                    <a:pt x="128" y="66"/>
                    <a:pt x="128" y="66"/>
                  </a:cubicBezTo>
                  <a:cubicBezTo>
                    <a:pt x="128" y="104"/>
                    <a:pt x="128" y="104"/>
                    <a:pt x="128" y="104"/>
                  </a:cubicBezTo>
                  <a:cubicBezTo>
                    <a:pt x="100" y="100"/>
                    <a:pt x="72" y="100"/>
                    <a:pt x="46" y="100"/>
                  </a:cubicBezTo>
                  <a:cubicBezTo>
                    <a:pt x="38" y="100"/>
                    <a:pt x="31" y="100"/>
                    <a:pt x="24" y="100"/>
                  </a:cubicBezTo>
                  <a:cubicBezTo>
                    <a:pt x="16" y="100"/>
                    <a:pt x="8" y="100"/>
                    <a:pt x="0" y="100"/>
                  </a:cubicBezTo>
                  <a:cubicBezTo>
                    <a:pt x="0" y="159"/>
                    <a:pt x="0" y="159"/>
                    <a:pt x="0" y="159"/>
                  </a:cubicBezTo>
                  <a:cubicBezTo>
                    <a:pt x="19" y="159"/>
                    <a:pt x="19" y="159"/>
                    <a:pt x="19" y="159"/>
                  </a:cubicBezTo>
                  <a:cubicBezTo>
                    <a:pt x="21" y="159"/>
                    <a:pt x="22" y="158"/>
                    <a:pt x="29" y="152"/>
                  </a:cubicBezTo>
                  <a:cubicBezTo>
                    <a:pt x="36" y="147"/>
                    <a:pt x="45" y="141"/>
                    <a:pt x="57" y="141"/>
                  </a:cubicBezTo>
                  <a:cubicBezTo>
                    <a:pt x="68" y="141"/>
                    <a:pt x="79" y="143"/>
                    <a:pt x="89" y="151"/>
                  </a:cubicBezTo>
                  <a:cubicBezTo>
                    <a:pt x="97" y="158"/>
                    <a:pt x="103" y="171"/>
                    <a:pt x="104" y="186"/>
                  </a:cubicBezTo>
                  <a:cubicBezTo>
                    <a:pt x="104" y="202"/>
                    <a:pt x="97" y="216"/>
                    <a:pt x="89" y="223"/>
                  </a:cubicBezTo>
                  <a:cubicBezTo>
                    <a:pt x="79" y="230"/>
                    <a:pt x="68" y="232"/>
                    <a:pt x="57" y="232"/>
                  </a:cubicBezTo>
                  <a:cubicBezTo>
                    <a:pt x="45" y="232"/>
                    <a:pt x="36" y="227"/>
                    <a:pt x="30" y="222"/>
                  </a:cubicBezTo>
                  <a:cubicBezTo>
                    <a:pt x="23" y="217"/>
                    <a:pt x="22" y="216"/>
                    <a:pt x="21" y="216"/>
                  </a:cubicBezTo>
                  <a:cubicBezTo>
                    <a:pt x="0" y="216"/>
                    <a:pt x="0" y="216"/>
                    <a:pt x="0" y="216"/>
                  </a:cubicBezTo>
                  <a:cubicBezTo>
                    <a:pt x="0" y="258"/>
                    <a:pt x="0" y="258"/>
                    <a:pt x="0" y="258"/>
                  </a:cubicBezTo>
                  <a:cubicBezTo>
                    <a:pt x="318" y="258"/>
                    <a:pt x="318" y="258"/>
                    <a:pt x="318" y="258"/>
                  </a:cubicBezTo>
                  <a:cubicBezTo>
                    <a:pt x="329" y="258"/>
                    <a:pt x="339" y="247"/>
                    <a:pt x="339" y="236"/>
                  </a:cubicBezTo>
                  <a:cubicBezTo>
                    <a:pt x="303" y="152"/>
                    <a:pt x="228" y="119"/>
                    <a:pt x="149" y="106"/>
                  </a:cubicBez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sp>
          <p:nvSpPr>
            <p:cNvPr id="24" name="任意多边形: 形状 43"/>
            <p:cNvSpPr>
              <a:spLocks/>
            </p:cNvSpPr>
            <p:nvPr/>
          </p:nvSpPr>
          <p:spPr bwMode="auto">
            <a:xfrm>
              <a:off x="5288108" y="4903995"/>
              <a:ext cx="926312" cy="703945"/>
            </a:xfrm>
            <a:custGeom>
              <a:avLst/>
              <a:gdLst>
                <a:gd name="T0" fmla="*/ 330 w 339"/>
                <a:gd name="T1" fmla="*/ 165 h 258"/>
                <a:gd name="T2" fmla="*/ 310 w 339"/>
                <a:gd name="T3" fmla="*/ 159 h 258"/>
                <a:gd name="T4" fmla="*/ 294 w 339"/>
                <a:gd name="T5" fmla="*/ 166 h 258"/>
                <a:gd name="T6" fmla="*/ 274 w 339"/>
                <a:gd name="T7" fmla="*/ 177 h 258"/>
                <a:gd name="T8" fmla="*/ 273 w 339"/>
                <a:gd name="T9" fmla="*/ 177 h 258"/>
                <a:gd name="T10" fmla="*/ 233 w 339"/>
                <a:gd name="T11" fmla="*/ 177 h 258"/>
                <a:gd name="T12" fmla="*/ 233 w 339"/>
                <a:gd name="T13" fmla="*/ 102 h 258"/>
                <a:gd name="T14" fmla="*/ 210 w 339"/>
                <a:gd name="T15" fmla="*/ 103 h 258"/>
                <a:gd name="T16" fmla="*/ 210 w 339"/>
                <a:gd name="T17" fmla="*/ 65 h 258"/>
                <a:gd name="T18" fmla="*/ 219 w 339"/>
                <a:gd name="T19" fmla="*/ 45 h 258"/>
                <a:gd name="T20" fmla="*/ 226 w 339"/>
                <a:gd name="T21" fmla="*/ 28 h 258"/>
                <a:gd name="T22" fmla="*/ 220 w 339"/>
                <a:gd name="T23" fmla="*/ 8 h 258"/>
                <a:gd name="T24" fmla="*/ 198 w 339"/>
                <a:gd name="T25" fmla="*/ 0 h 258"/>
                <a:gd name="T26" fmla="*/ 176 w 339"/>
                <a:gd name="T27" fmla="*/ 9 h 258"/>
                <a:gd name="T28" fmla="*/ 170 w 339"/>
                <a:gd name="T29" fmla="*/ 28 h 258"/>
                <a:gd name="T30" fmla="*/ 178 w 339"/>
                <a:gd name="T31" fmla="*/ 45 h 258"/>
                <a:gd name="T32" fmla="*/ 189 w 339"/>
                <a:gd name="T33" fmla="*/ 65 h 258"/>
                <a:gd name="T34" fmla="*/ 189 w 339"/>
                <a:gd name="T35" fmla="*/ 66 h 258"/>
                <a:gd name="T36" fmla="*/ 189 w 339"/>
                <a:gd name="T37" fmla="*/ 105 h 258"/>
                <a:gd name="T38" fmla="*/ 0 w 339"/>
                <a:gd name="T39" fmla="*/ 237 h 258"/>
                <a:gd name="T40" fmla="*/ 20 w 339"/>
                <a:gd name="T41" fmla="*/ 258 h 258"/>
                <a:gd name="T42" fmla="*/ 233 w 339"/>
                <a:gd name="T43" fmla="*/ 258 h 258"/>
                <a:gd name="T44" fmla="*/ 233 w 339"/>
                <a:gd name="T45" fmla="*/ 198 h 258"/>
                <a:gd name="T46" fmla="*/ 274 w 339"/>
                <a:gd name="T47" fmla="*/ 198 h 258"/>
                <a:gd name="T48" fmla="*/ 294 w 339"/>
                <a:gd name="T49" fmla="*/ 208 h 258"/>
                <a:gd name="T50" fmla="*/ 310 w 339"/>
                <a:gd name="T51" fmla="*/ 214 h 258"/>
                <a:gd name="T52" fmla="*/ 330 w 339"/>
                <a:gd name="T53" fmla="*/ 208 h 258"/>
                <a:gd name="T54" fmla="*/ 339 w 339"/>
                <a:gd name="T55" fmla="*/ 187 h 258"/>
                <a:gd name="T56" fmla="*/ 330 w 339"/>
                <a:gd name="T57" fmla="*/ 16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9" h="258">
                  <a:moveTo>
                    <a:pt x="330" y="165"/>
                  </a:moveTo>
                  <a:cubicBezTo>
                    <a:pt x="325" y="161"/>
                    <a:pt x="318" y="159"/>
                    <a:pt x="310" y="159"/>
                  </a:cubicBezTo>
                  <a:cubicBezTo>
                    <a:pt x="304" y="159"/>
                    <a:pt x="299" y="162"/>
                    <a:pt x="294" y="166"/>
                  </a:cubicBezTo>
                  <a:cubicBezTo>
                    <a:pt x="288" y="170"/>
                    <a:pt x="283" y="176"/>
                    <a:pt x="274" y="177"/>
                  </a:cubicBezTo>
                  <a:cubicBezTo>
                    <a:pt x="273" y="177"/>
                    <a:pt x="273" y="177"/>
                    <a:pt x="273" y="177"/>
                  </a:cubicBezTo>
                  <a:cubicBezTo>
                    <a:pt x="233" y="177"/>
                    <a:pt x="233" y="177"/>
                    <a:pt x="233" y="177"/>
                  </a:cubicBezTo>
                  <a:cubicBezTo>
                    <a:pt x="233" y="102"/>
                    <a:pt x="233" y="102"/>
                    <a:pt x="233" y="102"/>
                  </a:cubicBezTo>
                  <a:cubicBezTo>
                    <a:pt x="226" y="102"/>
                    <a:pt x="218" y="102"/>
                    <a:pt x="210" y="103"/>
                  </a:cubicBezTo>
                  <a:cubicBezTo>
                    <a:pt x="210" y="65"/>
                    <a:pt x="210" y="65"/>
                    <a:pt x="210" y="65"/>
                  </a:cubicBezTo>
                  <a:cubicBezTo>
                    <a:pt x="210" y="56"/>
                    <a:pt x="215" y="50"/>
                    <a:pt x="219" y="45"/>
                  </a:cubicBezTo>
                  <a:cubicBezTo>
                    <a:pt x="223" y="40"/>
                    <a:pt x="226" y="35"/>
                    <a:pt x="226" y="28"/>
                  </a:cubicBezTo>
                  <a:cubicBezTo>
                    <a:pt x="226" y="21"/>
                    <a:pt x="224" y="13"/>
                    <a:pt x="220" y="8"/>
                  </a:cubicBezTo>
                  <a:cubicBezTo>
                    <a:pt x="216" y="3"/>
                    <a:pt x="210" y="0"/>
                    <a:pt x="198" y="0"/>
                  </a:cubicBezTo>
                  <a:cubicBezTo>
                    <a:pt x="186" y="0"/>
                    <a:pt x="180" y="4"/>
                    <a:pt x="176" y="9"/>
                  </a:cubicBezTo>
                  <a:cubicBezTo>
                    <a:pt x="172" y="14"/>
                    <a:pt x="170" y="21"/>
                    <a:pt x="170" y="28"/>
                  </a:cubicBezTo>
                  <a:cubicBezTo>
                    <a:pt x="170" y="35"/>
                    <a:pt x="173" y="40"/>
                    <a:pt x="178" y="45"/>
                  </a:cubicBezTo>
                  <a:cubicBezTo>
                    <a:pt x="182" y="51"/>
                    <a:pt x="188" y="56"/>
                    <a:pt x="189" y="65"/>
                  </a:cubicBezTo>
                  <a:cubicBezTo>
                    <a:pt x="189" y="66"/>
                    <a:pt x="189" y="66"/>
                    <a:pt x="189" y="66"/>
                  </a:cubicBezTo>
                  <a:cubicBezTo>
                    <a:pt x="189" y="105"/>
                    <a:pt x="189" y="105"/>
                    <a:pt x="189" y="105"/>
                  </a:cubicBezTo>
                  <a:cubicBezTo>
                    <a:pt x="104" y="118"/>
                    <a:pt x="9" y="164"/>
                    <a:pt x="0" y="237"/>
                  </a:cubicBezTo>
                  <a:cubicBezTo>
                    <a:pt x="0" y="248"/>
                    <a:pt x="10" y="258"/>
                    <a:pt x="20" y="258"/>
                  </a:cubicBezTo>
                  <a:cubicBezTo>
                    <a:pt x="233" y="258"/>
                    <a:pt x="233" y="258"/>
                    <a:pt x="233" y="258"/>
                  </a:cubicBezTo>
                  <a:cubicBezTo>
                    <a:pt x="233" y="198"/>
                    <a:pt x="233" y="198"/>
                    <a:pt x="233" y="198"/>
                  </a:cubicBezTo>
                  <a:cubicBezTo>
                    <a:pt x="274" y="198"/>
                    <a:pt x="274" y="198"/>
                    <a:pt x="274" y="198"/>
                  </a:cubicBezTo>
                  <a:cubicBezTo>
                    <a:pt x="283" y="198"/>
                    <a:pt x="288" y="204"/>
                    <a:pt x="294" y="208"/>
                  </a:cubicBezTo>
                  <a:cubicBezTo>
                    <a:pt x="299" y="211"/>
                    <a:pt x="304" y="214"/>
                    <a:pt x="310" y="214"/>
                  </a:cubicBezTo>
                  <a:cubicBezTo>
                    <a:pt x="318" y="214"/>
                    <a:pt x="325" y="212"/>
                    <a:pt x="330" y="208"/>
                  </a:cubicBezTo>
                  <a:cubicBezTo>
                    <a:pt x="335" y="204"/>
                    <a:pt x="339" y="198"/>
                    <a:pt x="339" y="187"/>
                  </a:cubicBezTo>
                  <a:cubicBezTo>
                    <a:pt x="338" y="175"/>
                    <a:pt x="335" y="169"/>
                    <a:pt x="330" y="165"/>
                  </a:cubicBezTo>
                  <a:close/>
                </a:path>
              </a:pathLst>
            </a:custGeom>
            <a:solidFill>
              <a:srgbClr val="09213D"/>
            </a:solidFill>
            <a:ln>
              <a:noFill/>
            </a:ln>
            <a:effectLst>
              <a:outerShdw blurRad="63500" algn="ctr" rotWithShape="0">
                <a:prstClr val="black">
                  <a:alpha val="40000"/>
                </a:prstClr>
              </a:outerShdw>
            </a:effectLst>
          </p:spPr>
          <p:txBody>
            <a:bodyPr anchor="ctr"/>
            <a:lstStyle/>
            <a:p>
              <a:pPr algn="ctr"/>
              <a:endParaRPr sz="2400"/>
            </a:p>
          </p:txBody>
        </p:sp>
      </p:grpSp>
      <p:grpSp>
        <p:nvGrpSpPr>
          <p:cNvPr id="25" name="组合 24"/>
          <p:cNvGrpSpPr/>
          <p:nvPr/>
        </p:nvGrpSpPr>
        <p:grpSpPr>
          <a:xfrm>
            <a:off x="1289466" y="2350270"/>
            <a:ext cx="9613069" cy="3463424"/>
            <a:chOff x="967099" y="1302609"/>
            <a:chExt cx="7209802" cy="2597568"/>
          </a:xfrm>
        </p:grpSpPr>
        <p:grpSp>
          <p:nvGrpSpPr>
            <p:cNvPr id="26" name="组合 25"/>
            <p:cNvGrpSpPr/>
            <p:nvPr/>
          </p:nvGrpSpPr>
          <p:grpSpPr>
            <a:xfrm>
              <a:off x="6114609" y="1302609"/>
              <a:ext cx="2062292" cy="2597568"/>
              <a:chOff x="8170814" y="1912116"/>
              <a:chExt cx="2749722" cy="3463424"/>
            </a:xfrm>
          </p:grpSpPr>
          <p:grpSp>
            <p:nvGrpSpPr>
              <p:cNvPr id="41" name="组合 40"/>
              <p:cNvGrpSpPr/>
              <p:nvPr/>
            </p:nvGrpSpPr>
            <p:grpSpPr>
              <a:xfrm>
                <a:off x="8170814" y="1912116"/>
                <a:ext cx="2611177" cy="3463424"/>
                <a:chOff x="1193500" y="1491637"/>
                <a:chExt cx="3761195" cy="3463424"/>
              </a:xfrm>
            </p:grpSpPr>
            <p:grpSp>
              <p:nvGrpSpPr>
                <p:cNvPr id="44" name="组合 43"/>
                <p:cNvGrpSpPr/>
                <p:nvPr/>
              </p:nvGrpSpPr>
              <p:grpSpPr>
                <a:xfrm>
                  <a:off x="1193500" y="1491637"/>
                  <a:ext cx="3761195" cy="815608"/>
                  <a:chOff x="1317257" y="1824875"/>
                  <a:chExt cx="3761195" cy="815608"/>
                </a:xfrm>
              </p:grpSpPr>
              <p:sp>
                <p:nvSpPr>
                  <p:cNvPr id="51" name="文本框 132"/>
                  <p:cNvSpPr txBox="1"/>
                  <p:nvPr/>
                </p:nvSpPr>
                <p:spPr>
                  <a:xfrm>
                    <a:off x="1317257" y="2132652"/>
                    <a:ext cx="3761195" cy="507831"/>
                  </a:xfrm>
                  <a:prstGeom prst="rect">
                    <a:avLst/>
                  </a:prstGeom>
                  <a:noFill/>
                </p:spPr>
                <p:txBody>
                  <a:bodyPr wrap="square" lIns="0" tIns="0" rIns="0" bIns="0">
                    <a:noAutofit/>
                  </a:bodyPr>
                  <a:lstStyle/>
                  <a:p>
                    <a:pPr algn="r"/>
                    <a:r>
                      <a:rPr lang="zh-CN" altLang="en-US" sz="1400" dirty="0" smtClean="0">
                        <a:latin typeface="微软雅黑 Light" panose="020B0502040204020203" pitchFamily="34" charset="-122"/>
                        <a:ea typeface="微软雅黑 Light" panose="020B0502040204020203" pitchFamily="34" charset="-122"/>
                      </a:rPr>
                      <a:t>这里输入文字说明这里输入文字说明这里输入文字说明这里输入文字说明这里输入文字说明</a:t>
                    </a:r>
                    <a:endParaRPr lang="zh-CN" altLang="en-US" sz="1400" dirty="0">
                      <a:latin typeface="微软雅黑 Light" panose="020B0502040204020203" pitchFamily="34" charset="-122"/>
                      <a:ea typeface="微软雅黑 Light" panose="020B0502040204020203" pitchFamily="34" charset="-122"/>
                    </a:endParaRPr>
                  </a:p>
                </p:txBody>
              </p:sp>
              <p:sp>
                <p:nvSpPr>
                  <p:cNvPr id="52" name="矩形 51"/>
                  <p:cNvSpPr/>
                  <p:nvPr/>
                </p:nvSpPr>
                <p:spPr>
                  <a:xfrm>
                    <a:off x="1317257" y="1824875"/>
                    <a:ext cx="3761195" cy="307777"/>
                  </a:xfrm>
                  <a:prstGeom prst="rect">
                    <a:avLst/>
                  </a:prstGeom>
                </p:spPr>
                <p:txBody>
                  <a:bodyPr wrap="none" lIns="0" tIns="0" rIns="0" bIns="0">
                    <a:normAutofit/>
                  </a:bodyPr>
                  <a:lstStyle/>
                  <a:p>
                    <a:pPr algn="r"/>
                    <a:r>
                      <a:rPr lang="zh-CN" altLang="en-US" sz="2000">
                        <a:solidFill>
                          <a:srgbClr val="09213D"/>
                        </a:solidFill>
                        <a:latin typeface="迷你简菱心" panose="02010609000101010101" pitchFamily="49" charset="-122"/>
                        <a:ea typeface="迷你简菱心" panose="02010609000101010101" pitchFamily="49" charset="-122"/>
                      </a:rPr>
                      <a:t>标题文本预设</a:t>
                    </a:r>
                  </a:p>
                </p:txBody>
              </p:sp>
            </p:grpSp>
            <p:grpSp>
              <p:nvGrpSpPr>
                <p:cNvPr id="45" name="组合 44"/>
                <p:cNvGrpSpPr/>
                <p:nvPr/>
              </p:nvGrpSpPr>
              <p:grpSpPr>
                <a:xfrm>
                  <a:off x="1193500" y="2815545"/>
                  <a:ext cx="3761195" cy="815608"/>
                  <a:chOff x="1317257" y="1824875"/>
                  <a:chExt cx="3761195" cy="815608"/>
                </a:xfrm>
              </p:grpSpPr>
              <p:sp>
                <p:nvSpPr>
                  <p:cNvPr id="49" name="文本框 130"/>
                  <p:cNvSpPr txBox="1"/>
                  <p:nvPr/>
                </p:nvSpPr>
                <p:spPr>
                  <a:xfrm>
                    <a:off x="1317257" y="2132652"/>
                    <a:ext cx="3761195" cy="507831"/>
                  </a:xfrm>
                  <a:prstGeom prst="rect">
                    <a:avLst/>
                  </a:prstGeom>
                  <a:noFill/>
                </p:spPr>
                <p:txBody>
                  <a:bodyPr wrap="square" lIns="0" tIns="0" rIns="0" bIns="0">
                    <a:noAutofit/>
                  </a:bodyPr>
                  <a:lstStyle/>
                  <a:p>
                    <a:pPr algn="r"/>
                    <a:r>
                      <a:rPr lang="zh-CN" altLang="en-US" sz="1400" dirty="0" smtClean="0">
                        <a:latin typeface="微软雅黑 Light" panose="020B0502040204020203" pitchFamily="34" charset="-122"/>
                        <a:ea typeface="微软雅黑 Light" panose="020B0502040204020203" pitchFamily="34" charset="-122"/>
                      </a:rPr>
                      <a:t>这里输入文字说明这里输入文字说明这里输入文字说明这里输入文字说明这里输入文字说明</a:t>
                    </a:r>
                    <a:endParaRPr lang="zh-CN" altLang="en-US" sz="1400" dirty="0">
                      <a:latin typeface="微软雅黑 Light" panose="020B0502040204020203" pitchFamily="34" charset="-122"/>
                      <a:ea typeface="微软雅黑 Light" panose="020B0502040204020203" pitchFamily="34" charset="-122"/>
                    </a:endParaRPr>
                  </a:p>
                </p:txBody>
              </p:sp>
              <p:sp>
                <p:nvSpPr>
                  <p:cNvPr id="50" name="矩形 49"/>
                  <p:cNvSpPr/>
                  <p:nvPr/>
                </p:nvSpPr>
                <p:spPr>
                  <a:xfrm>
                    <a:off x="1317257" y="1824875"/>
                    <a:ext cx="3761195" cy="307777"/>
                  </a:xfrm>
                  <a:prstGeom prst="rect">
                    <a:avLst/>
                  </a:prstGeom>
                </p:spPr>
                <p:txBody>
                  <a:bodyPr wrap="none" lIns="0" tIns="0" rIns="0" bIns="0">
                    <a:normAutofit/>
                  </a:bodyPr>
                  <a:lstStyle/>
                  <a:p>
                    <a:pPr algn="r"/>
                    <a:r>
                      <a:rPr lang="zh-CN" altLang="en-US" sz="2000">
                        <a:solidFill>
                          <a:srgbClr val="09213D"/>
                        </a:solidFill>
                        <a:latin typeface="迷你简菱心" panose="02010609000101010101" pitchFamily="49" charset="-122"/>
                        <a:ea typeface="迷你简菱心" panose="02010609000101010101" pitchFamily="49" charset="-122"/>
                      </a:rPr>
                      <a:t>标题文本预设</a:t>
                    </a:r>
                  </a:p>
                </p:txBody>
              </p:sp>
            </p:grpSp>
            <p:grpSp>
              <p:nvGrpSpPr>
                <p:cNvPr id="46" name="组合 45"/>
                <p:cNvGrpSpPr/>
                <p:nvPr/>
              </p:nvGrpSpPr>
              <p:grpSpPr>
                <a:xfrm>
                  <a:off x="1193500" y="4139453"/>
                  <a:ext cx="3761195" cy="815608"/>
                  <a:chOff x="1317257" y="1824875"/>
                  <a:chExt cx="3761195" cy="815608"/>
                </a:xfrm>
              </p:grpSpPr>
              <p:sp>
                <p:nvSpPr>
                  <p:cNvPr id="47" name="文本框 128"/>
                  <p:cNvSpPr txBox="1"/>
                  <p:nvPr/>
                </p:nvSpPr>
                <p:spPr>
                  <a:xfrm>
                    <a:off x="1317257" y="2132652"/>
                    <a:ext cx="3761195" cy="507831"/>
                  </a:xfrm>
                  <a:prstGeom prst="rect">
                    <a:avLst/>
                  </a:prstGeom>
                  <a:noFill/>
                </p:spPr>
                <p:txBody>
                  <a:bodyPr wrap="square" lIns="0" tIns="0" rIns="0" bIns="0">
                    <a:noAutofit/>
                  </a:bodyPr>
                  <a:lstStyle/>
                  <a:p>
                    <a:pPr algn="r"/>
                    <a:r>
                      <a:rPr lang="zh-CN" altLang="en-US" sz="1400" dirty="0" smtClean="0">
                        <a:latin typeface="微软雅黑 Light" panose="020B0502040204020203" pitchFamily="34" charset="-122"/>
                        <a:ea typeface="微软雅黑 Light" panose="020B0502040204020203" pitchFamily="34" charset="-122"/>
                      </a:rPr>
                      <a:t>这里输入文字说明这里输入文字说明这里输入文字说明这里输入文字说明这里输入文字说明</a:t>
                    </a:r>
                    <a:endParaRPr lang="zh-CN" altLang="en-US" sz="1400" dirty="0">
                      <a:latin typeface="微软雅黑 Light" panose="020B0502040204020203" pitchFamily="34" charset="-122"/>
                      <a:ea typeface="微软雅黑 Light" panose="020B0502040204020203" pitchFamily="34" charset="-122"/>
                    </a:endParaRPr>
                  </a:p>
                </p:txBody>
              </p:sp>
              <p:sp>
                <p:nvSpPr>
                  <p:cNvPr id="48" name="矩形 47"/>
                  <p:cNvSpPr/>
                  <p:nvPr/>
                </p:nvSpPr>
                <p:spPr>
                  <a:xfrm>
                    <a:off x="1317257" y="1824875"/>
                    <a:ext cx="3761195" cy="307777"/>
                  </a:xfrm>
                  <a:prstGeom prst="rect">
                    <a:avLst/>
                  </a:prstGeom>
                </p:spPr>
                <p:txBody>
                  <a:bodyPr wrap="none" lIns="0" tIns="0" rIns="0" bIns="0">
                    <a:normAutofit/>
                  </a:bodyPr>
                  <a:lstStyle/>
                  <a:p>
                    <a:pPr algn="r"/>
                    <a:r>
                      <a:rPr lang="zh-CN" altLang="en-US" sz="2000">
                        <a:solidFill>
                          <a:srgbClr val="09213D"/>
                        </a:solidFill>
                        <a:latin typeface="迷你简菱心" panose="02010609000101010101" pitchFamily="49" charset="-122"/>
                        <a:ea typeface="迷你简菱心" panose="02010609000101010101" pitchFamily="49" charset="-122"/>
                      </a:rPr>
                      <a:t>标题文本预设</a:t>
                    </a:r>
                  </a:p>
                </p:txBody>
              </p:sp>
            </p:grpSp>
          </p:grpSp>
          <p:cxnSp>
            <p:nvCxnSpPr>
              <p:cNvPr id="42" name="直接连接符 41"/>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472264"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967099" y="1302609"/>
              <a:ext cx="2035289" cy="2597568"/>
              <a:chOff x="1307468" y="1697288"/>
              <a:chExt cx="2713719" cy="3463424"/>
            </a:xfrm>
          </p:grpSpPr>
          <p:grpSp>
            <p:nvGrpSpPr>
              <p:cNvPr id="28" name="组合 27"/>
              <p:cNvGrpSpPr/>
              <p:nvPr/>
            </p:nvGrpSpPr>
            <p:grpSpPr>
              <a:xfrm>
                <a:off x="1410010" y="1697288"/>
                <a:ext cx="2611177" cy="3463424"/>
                <a:chOff x="1193500" y="1491637"/>
                <a:chExt cx="3761195" cy="3463424"/>
              </a:xfrm>
            </p:grpSpPr>
            <p:grpSp>
              <p:nvGrpSpPr>
                <p:cNvPr id="32" name="组合 31"/>
                <p:cNvGrpSpPr/>
                <p:nvPr/>
              </p:nvGrpSpPr>
              <p:grpSpPr>
                <a:xfrm>
                  <a:off x="1193500" y="1491637"/>
                  <a:ext cx="3761195" cy="815608"/>
                  <a:chOff x="1317257" y="1824875"/>
                  <a:chExt cx="3761195" cy="815608"/>
                </a:xfrm>
              </p:grpSpPr>
              <p:sp>
                <p:nvSpPr>
                  <p:cNvPr id="39" name="文本框 146"/>
                  <p:cNvSpPr txBox="1"/>
                  <p:nvPr/>
                </p:nvSpPr>
                <p:spPr>
                  <a:xfrm>
                    <a:off x="1317257" y="2132652"/>
                    <a:ext cx="3761195" cy="507831"/>
                  </a:xfrm>
                  <a:prstGeom prst="rect">
                    <a:avLst/>
                  </a:prstGeom>
                  <a:noFill/>
                </p:spPr>
                <p:txBody>
                  <a:bodyPr wrap="square" lIns="0" tIns="0" rIns="0" bIns="0">
                    <a:noAutofit/>
                  </a:bodyPr>
                  <a:lstStyle/>
                  <a:p>
                    <a:r>
                      <a:rPr lang="zh-CN" altLang="en-US" sz="1400" dirty="0" smtClean="0">
                        <a:latin typeface="微软雅黑 Light" panose="020B0502040204020203" pitchFamily="34" charset="-122"/>
                        <a:ea typeface="微软雅黑 Light" panose="020B0502040204020203" pitchFamily="34" charset="-122"/>
                      </a:rPr>
                      <a:t>这里输入文字说明这里输入文字说明这里输入文字说明这里输入文字说明这里输入文字说明</a:t>
                    </a:r>
                    <a:endParaRPr lang="zh-CN" altLang="en-US" sz="1400" dirty="0">
                      <a:latin typeface="微软雅黑 Light" panose="020B0502040204020203" pitchFamily="34" charset="-122"/>
                      <a:ea typeface="微软雅黑 Light" panose="020B0502040204020203" pitchFamily="34" charset="-122"/>
                    </a:endParaRPr>
                  </a:p>
                </p:txBody>
              </p:sp>
              <p:sp>
                <p:nvSpPr>
                  <p:cNvPr id="40" name="矩形 39"/>
                  <p:cNvSpPr/>
                  <p:nvPr/>
                </p:nvSpPr>
                <p:spPr>
                  <a:xfrm>
                    <a:off x="1317257" y="1824875"/>
                    <a:ext cx="3761195" cy="307777"/>
                  </a:xfrm>
                  <a:prstGeom prst="rect">
                    <a:avLst/>
                  </a:prstGeom>
                </p:spPr>
                <p:txBody>
                  <a:bodyPr wrap="none" lIns="0" tIns="0" rIns="0" bIns="0">
                    <a:normAutofit/>
                  </a:bodyPr>
                  <a:lstStyle/>
                  <a:p>
                    <a:r>
                      <a:rPr lang="zh-CN" altLang="en-US" sz="2000" dirty="0">
                        <a:solidFill>
                          <a:srgbClr val="09213D"/>
                        </a:solidFill>
                        <a:latin typeface="迷你简菱心" panose="02010609000101010101" pitchFamily="49" charset="-122"/>
                        <a:ea typeface="迷你简菱心" panose="02010609000101010101" pitchFamily="49" charset="-122"/>
                      </a:rPr>
                      <a:t>标题文本预设</a:t>
                    </a:r>
                  </a:p>
                </p:txBody>
              </p:sp>
            </p:grpSp>
            <p:grpSp>
              <p:nvGrpSpPr>
                <p:cNvPr id="33" name="组合 32"/>
                <p:cNvGrpSpPr/>
                <p:nvPr/>
              </p:nvGrpSpPr>
              <p:grpSpPr>
                <a:xfrm>
                  <a:off x="1193500" y="2815545"/>
                  <a:ext cx="3761195" cy="815608"/>
                  <a:chOff x="1317257" y="1824875"/>
                  <a:chExt cx="3761195" cy="815608"/>
                </a:xfrm>
              </p:grpSpPr>
              <p:sp>
                <p:nvSpPr>
                  <p:cNvPr id="37" name="文本框 144"/>
                  <p:cNvSpPr txBox="1"/>
                  <p:nvPr/>
                </p:nvSpPr>
                <p:spPr>
                  <a:xfrm>
                    <a:off x="1317257" y="2132652"/>
                    <a:ext cx="3761195" cy="507831"/>
                  </a:xfrm>
                  <a:prstGeom prst="rect">
                    <a:avLst/>
                  </a:prstGeom>
                  <a:noFill/>
                </p:spPr>
                <p:txBody>
                  <a:bodyPr wrap="square" lIns="0" tIns="0" rIns="0" bIns="0">
                    <a:noAutofit/>
                  </a:bodyPr>
                  <a:lstStyle/>
                  <a:p>
                    <a:r>
                      <a:rPr lang="zh-CN" altLang="en-US" sz="1400" dirty="0" smtClean="0">
                        <a:latin typeface="微软雅黑 Light" panose="020B0502040204020203" pitchFamily="34" charset="-122"/>
                        <a:ea typeface="微软雅黑 Light" panose="020B0502040204020203" pitchFamily="34" charset="-122"/>
                      </a:rPr>
                      <a:t>这里输入文字说明这里输入文字说明这里输入文字说明这里输入文字说明这里输入文字说明</a:t>
                    </a:r>
                    <a:endParaRPr lang="zh-CN" altLang="en-US" sz="1400" dirty="0">
                      <a:latin typeface="微软雅黑 Light" panose="020B0502040204020203" pitchFamily="34" charset="-122"/>
                      <a:ea typeface="微软雅黑 Light" panose="020B0502040204020203" pitchFamily="34" charset="-122"/>
                    </a:endParaRPr>
                  </a:p>
                </p:txBody>
              </p:sp>
              <p:sp>
                <p:nvSpPr>
                  <p:cNvPr id="38" name="矩形 37"/>
                  <p:cNvSpPr/>
                  <p:nvPr/>
                </p:nvSpPr>
                <p:spPr>
                  <a:xfrm>
                    <a:off x="1317257" y="1824875"/>
                    <a:ext cx="3761195" cy="307777"/>
                  </a:xfrm>
                  <a:prstGeom prst="rect">
                    <a:avLst/>
                  </a:prstGeom>
                </p:spPr>
                <p:txBody>
                  <a:bodyPr wrap="none" lIns="0" tIns="0" rIns="0" bIns="0">
                    <a:normAutofit/>
                  </a:bodyPr>
                  <a:lstStyle/>
                  <a:p>
                    <a:r>
                      <a:rPr lang="zh-CN" altLang="en-US" sz="2000">
                        <a:solidFill>
                          <a:srgbClr val="09213D"/>
                        </a:solidFill>
                        <a:latin typeface="迷你简菱心" panose="02010609000101010101" pitchFamily="49" charset="-122"/>
                        <a:ea typeface="迷你简菱心" panose="02010609000101010101" pitchFamily="49" charset="-122"/>
                      </a:rPr>
                      <a:t>标题文本预设</a:t>
                    </a:r>
                  </a:p>
                </p:txBody>
              </p:sp>
            </p:grpSp>
            <p:grpSp>
              <p:nvGrpSpPr>
                <p:cNvPr id="34" name="组合 33"/>
                <p:cNvGrpSpPr/>
                <p:nvPr/>
              </p:nvGrpSpPr>
              <p:grpSpPr>
                <a:xfrm>
                  <a:off x="1193500" y="4139453"/>
                  <a:ext cx="3761195" cy="815608"/>
                  <a:chOff x="1317257" y="1824875"/>
                  <a:chExt cx="3761195" cy="815608"/>
                </a:xfrm>
              </p:grpSpPr>
              <p:sp>
                <p:nvSpPr>
                  <p:cNvPr id="35" name="文本框 142"/>
                  <p:cNvSpPr txBox="1"/>
                  <p:nvPr/>
                </p:nvSpPr>
                <p:spPr>
                  <a:xfrm>
                    <a:off x="1317257" y="2132652"/>
                    <a:ext cx="3761195" cy="507831"/>
                  </a:xfrm>
                  <a:prstGeom prst="rect">
                    <a:avLst/>
                  </a:prstGeom>
                  <a:noFill/>
                </p:spPr>
                <p:txBody>
                  <a:bodyPr wrap="square" lIns="0" tIns="0" rIns="0" bIns="0">
                    <a:noAutofit/>
                  </a:bodyPr>
                  <a:lstStyle/>
                  <a:p>
                    <a:r>
                      <a:rPr lang="zh-CN" altLang="en-US" sz="1400" dirty="0" smtClean="0">
                        <a:latin typeface="微软雅黑 Light" panose="020B0502040204020203" pitchFamily="34" charset="-122"/>
                        <a:ea typeface="微软雅黑 Light" panose="020B0502040204020203" pitchFamily="34" charset="-122"/>
                      </a:rPr>
                      <a:t>这里输入文字说明这里输入文字说明这里输入文字说明这里输入文字说明这里输入文字说明</a:t>
                    </a:r>
                    <a:endParaRPr lang="zh-CN" altLang="en-US" sz="1400" dirty="0">
                      <a:latin typeface="微软雅黑 Light" panose="020B0502040204020203" pitchFamily="34" charset="-122"/>
                      <a:ea typeface="微软雅黑 Light" panose="020B0502040204020203" pitchFamily="34" charset="-122"/>
                    </a:endParaRPr>
                  </a:p>
                </p:txBody>
              </p:sp>
              <p:sp>
                <p:nvSpPr>
                  <p:cNvPr id="36" name="矩形 35"/>
                  <p:cNvSpPr/>
                  <p:nvPr/>
                </p:nvSpPr>
                <p:spPr>
                  <a:xfrm>
                    <a:off x="1317257" y="1824875"/>
                    <a:ext cx="3761195" cy="307777"/>
                  </a:xfrm>
                  <a:prstGeom prst="rect">
                    <a:avLst/>
                  </a:prstGeom>
                </p:spPr>
                <p:txBody>
                  <a:bodyPr wrap="none" lIns="0" tIns="0" rIns="0" bIns="0">
                    <a:normAutofit/>
                  </a:bodyPr>
                  <a:lstStyle/>
                  <a:p>
                    <a:r>
                      <a:rPr lang="zh-CN" altLang="en-US" sz="2000">
                        <a:solidFill>
                          <a:srgbClr val="09213D"/>
                        </a:solidFill>
                        <a:latin typeface="迷你简菱心" panose="02010609000101010101" pitchFamily="49" charset="-122"/>
                        <a:ea typeface="迷你简菱心" panose="02010609000101010101" pitchFamily="49" charset="-122"/>
                      </a:rPr>
                      <a:t>标题文本预设</a:t>
                    </a:r>
                  </a:p>
                </p:txBody>
              </p:sp>
            </p:grpSp>
          </p:grpSp>
          <p:grpSp>
            <p:nvGrpSpPr>
              <p:cNvPr id="29" name="组合 28"/>
              <p:cNvGrpSpPr/>
              <p:nvPr/>
            </p:nvGrpSpPr>
            <p:grpSpPr>
              <a:xfrm>
                <a:off x="1307468" y="2710116"/>
                <a:ext cx="2448272" cy="1338747"/>
                <a:chOff x="1307468" y="2924944"/>
                <a:chExt cx="2448272" cy="1338747"/>
              </a:xfrm>
            </p:grpSpPr>
            <p:cxnSp>
              <p:nvCxnSpPr>
                <p:cNvPr id="30" name="直接连接符 29"/>
                <p:cNvCxnSpPr/>
                <p:nvPr/>
              </p:nvCxnSpPr>
              <p:spPr>
                <a:xfrm>
                  <a:off x="1307468"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307468"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902773214"/>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strVal val="#ppt_w*0.70"/>
                                          </p:val>
                                        </p:tav>
                                        <p:tav tm="100000">
                                          <p:val>
                                            <p:strVal val="#ppt_w"/>
                                          </p:val>
                                        </p:tav>
                                      </p:tavLst>
                                    </p:anim>
                                    <p:anim calcmode="lin" valueType="num">
                                      <p:cBhvr>
                                        <p:cTn id="24" dur="1000" fill="hold"/>
                                        <p:tgtEl>
                                          <p:spTgt spid="11"/>
                                        </p:tgtEl>
                                        <p:attrNameLst>
                                          <p:attrName>ppt_h</p:attrName>
                                        </p:attrNameLst>
                                      </p:cBhvr>
                                      <p:tavLst>
                                        <p:tav tm="0">
                                          <p:val>
                                            <p:strVal val="#ppt_h"/>
                                          </p:val>
                                        </p:tav>
                                        <p:tav tm="100000">
                                          <p:val>
                                            <p:strVal val="#ppt_h"/>
                                          </p:val>
                                        </p:tav>
                                      </p:tavLst>
                                    </p:anim>
                                    <p:animEffect transition="in" filter="fade">
                                      <p:cBhvr>
                                        <p:cTn id="25" dur="1000"/>
                                        <p:tgtEl>
                                          <p:spTgt spid="11"/>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四、此处添加标题文字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组合 10"/>
          <p:cNvGrpSpPr/>
          <p:nvPr/>
        </p:nvGrpSpPr>
        <p:grpSpPr>
          <a:xfrm>
            <a:off x="1549142" y="1785468"/>
            <a:ext cx="2894408" cy="1738898"/>
            <a:chOff x="1549142" y="1621973"/>
            <a:chExt cx="2894408" cy="1738898"/>
          </a:xfrm>
        </p:grpSpPr>
        <p:sp>
          <p:nvSpPr>
            <p:cNvPr id="12" name="圆角矩形 11"/>
            <p:cNvSpPr/>
            <p:nvPr/>
          </p:nvSpPr>
          <p:spPr>
            <a:xfrm>
              <a:off x="1549142" y="1621973"/>
              <a:ext cx="2885503" cy="1738898"/>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3" name="同侧圆角矩形 12"/>
            <p:cNvSpPr/>
            <p:nvPr/>
          </p:nvSpPr>
          <p:spPr>
            <a:xfrm>
              <a:off x="1563550" y="1641593"/>
              <a:ext cx="2880000" cy="449045"/>
            </a:xfrm>
            <a:prstGeom prst="round2SameRect">
              <a:avLst>
                <a:gd name="adj1" fmla="val 50000"/>
                <a:gd name="adj2" fmla="val 0"/>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549142" y="4514708"/>
            <a:ext cx="2889650" cy="1738898"/>
            <a:chOff x="1549142" y="4351213"/>
            <a:chExt cx="2889650" cy="1738898"/>
          </a:xfrm>
        </p:grpSpPr>
        <p:sp>
          <p:nvSpPr>
            <p:cNvPr id="15" name="圆角矩形 14"/>
            <p:cNvSpPr/>
            <p:nvPr/>
          </p:nvSpPr>
          <p:spPr>
            <a:xfrm>
              <a:off x="1549142" y="4351213"/>
              <a:ext cx="2885503" cy="1738898"/>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同侧圆角矩形 15"/>
            <p:cNvSpPr/>
            <p:nvPr/>
          </p:nvSpPr>
          <p:spPr>
            <a:xfrm>
              <a:off x="1558792" y="4362832"/>
              <a:ext cx="2880000" cy="449045"/>
            </a:xfrm>
            <a:prstGeom prst="round2SameRect">
              <a:avLst>
                <a:gd name="adj1" fmla="val 50000"/>
                <a:gd name="adj2" fmla="val 0"/>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7757355" y="1785468"/>
            <a:ext cx="2889650" cy="1738898"/>
            <a:chOff x="7757355" y="1621973"/>
            <a:chExt cx="2889650" cy="1738898"/>
          </a:xfrm>
        </p:grpSpPr>
        <p:sp>
          <p:nvSpPr>
            <p:cNvPr id="18" name="圆角矩形 17"/>
            <p:cNvSpPr/>
            <p:nvPr/>
          </p:nvSpPr>
          <p:spPr>
            <a:xfrm>
              <a:off x="7757355" y="1621973"/>
              <a:ext cx="2885503" cy="1738898"/>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 name="同侧圆角矩形 18"/>
            <p:cNvSpPr/>
            <p:nvPr/>
          </p:nvSpPr>
          <p:spPr>
            <a:xfrm>
              <a:off x="7767005" y="1633592"/>
              <a:ext cx="2880000" cy="449045"/>
            </a:xfrm>
            <a:prstGeom prst="round2SameRect">
              <a:avLst>
                <a:gd name="adj1" fmla="val 50000"/>
                <a:gd name="adj2" fmla="val 0"/>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757355" y="4514708"/>
            <a:ext cx="2889650" cy="1738898"/>
            <a:chOff x="7757355" y="4351213"/>
            <a:chExt cx="2889650" cy="1738898"/>
          </a:xfrm>
        </p:grpSpPr>
        <p:sp>
          <p:nvSpPr>
            <p:cNvPr id="21" name="圆角矩形 20"/>
            <p:cNvSpPr/>
            <p:nvPr/>
          </p:nvSpPr>
          <p:spPr>
            <a:xfrm>
              <a:off x="7757355" y="4351213"/>
              <a:ext cx="2885503" cy="1738898"/>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 name="同侧圆角矩形 21"/>
            <p:cNvSpPr/>
            <p:nvPr/>
          </p:nvSpPr>
          <p:spPr>
            <a:xfrm>
              <a:off x="7767005" y="4362832"/>
              <a:ext cx="2880000" cy="449045"/>
            </a:xfrm>
            <a:prstGeom prst="round2SameRect">
              <a:avLst>
                <a:gd name="adj1" fmla="val 50000"/>
                <a:gd name="adj2" fmla="val 0"/>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912547" y="1836943"/>
            <a:ext cx="2158693" cy="369332"/>
          </a:xfrm>
          <a:prstGeom prst="rect">
            <a:avLst/>
          </a:prstGeom>
        </p:spPr>
        <p:txBody>
          <a:bodyPr wrap="square">
            <a:spAutoFit/>
          </a:bodyPr>
          <a:lstStyle/>
          <a:p>
            <a:pPr algn="ctr"/>
            <a:r>
              <a:rPr lang="zh-CN" altLang="en-US" dirty="0" smtClean="0">
                <a:solidFill>
                  <a:schemeClr val="bg1"/>
                </a:solidFill>
                <a:latin typeface="迷你简菱心" panose="02010609000101010101" pitchFamily="49" charset="-122"/>
                <a:ea typeface="迷你简菱心" panose="02010609000101010101" pitchFamily="49" charset="-122"/>
              </a:rPr>
              <a:t>输入</a:t>
            </a:r>
            <a:r>
              <a:rPr lang="zh-CN" altLang="en-US" dirty="0">
                <a:solidFill>
                  <a:schemeClr val="bg1"/>
                </a:solidFill>
                <a:latin typeface="迷你简菱心" panose="02010609000101010101" pitchFamily="49" charset="-122"/>
                <a:ea typeface="迷你简菱心" panose="02010609000101010101" pitchFamily="49" charset="-122"/>
              </a:rPr>
              <a:t>您的文字内容</a:t>
            </a:r>
          </a:p>
        </p:txBody>
      </p:sp>
      <p:sp>
        <p:nvSpPr>
          <p:cNvPr id="24" name="矩形 23"/>
          <p:cNvSpPr/>
          <p:nvPr/>
        </p:nvSpPr>
        <p:spPr>
          <a:xfrm>
            <a:off x="1744381" y="2488849"/>
            <a:ext cx="2495024" cy="812530"/>
          </a:xfrm>
          <a:prstGeom prst="rect">
            <a:avLst/>
          </a:prstGeom>
        </p:spPr>
        <p:txBody>
          <a:bodyPr wrap="square">
            <a:spAutoFit/>
          </a:bodyPr>
          <a:lstStyle/>
          <a:p>
            <a:pPr algn="ctr">
              <a:lnSpc>
                <a:spcPct val="130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5" name="矩形 24"/>
          <p:cNvSpPr/>
          <p:nvPr/>
        </p:nvSpPr>
        <p:spPr>
          <a:xfrm>
            <a:off x="8120760" y="1836943"/>
            <a:ext cx="2158693" cy="369332"/>
          </a:xfrm>
          <a:prstGeom prst="rect">
            <a:avLst/>
          </a:prstGeom>
        </p:spPr>
        <p:txBody>
          <a:bodyPr wrap="square">
            <a:spAutoFit/>
          </a:bodyPr>
          <a:lstStyle/>
          <a:p>
            <a:pPr algn="ctr"/>
            <a:r>
              <a:rPr lang="zh-CN" altLang="en-US" dirty="0">
                <a:solidFill>
                  <a:schemeClr val="bg1"/>
                </a:solidFill>
                <a:latin typeface="迷你简菱心" panose="02010609000101010101" pitchFamily="49" charset="-122"/>
                <a:ea typeface="迷你简菱心" panose="02010609000101010101" pitchFamily="49" charset="-122"/>
              </a:rPr>
              <a:t>输入您的文字内容</a:t>
            </a:r>
          </a:p>
        </p:txBody>
      </p:sp>
      <p:sp>
        <p:nvSpPr>
          <p:cNvPr id="26" name="矩形 25"/>
          <p:cNvSpPr/>
          <p:nvPr/>
        </p:nvSpPr>
        <p:spPr>
          <a:xfrm>
            <a:off x="7952594" y="2488849"/>
            <a:ext cx="2495024" cy="812530"/>
          </a:xfrm>
          <a:prstGeom prst="rect">
            <a:avLst/>
          </a:prstGeom>
        </p:spPr>
        <p:txBody>
          <a:bodyPr wrap="square">
            <a:spAutoFit/>
          </a:bodyPr>
          <a:lstStyle/>
          <a:p>
            <a:pPr algn="ctr">
              <a:lnSpc>
                <a:spcPct val="130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7" name="矩形 26"/>
          <p:cNvSpPr/>
          <p:nvPr/>
        </p:nvSpPr>
        <p:spPr>
          <a:xfrm>
            <a:off x="1912547" y="4565844"/>
            <a:ext cx="2158693" cy="369332"/>
          </a:xfrm>
          <a:prstGeom prst="rect">
            <a:avLst/>
          </a:prstGeom>
        </p:spPr>
        <p:txBody>
          <a:bodyPr wrap="square">
            <a:spAutoFit/>
          </a:bodyPr>
          <a:lstStyle/>
          <a:p>
            <a:pPr algn="ctr"/>
            <a:r>
              <a:rPr lang="zh-CN" altLang="en-US" dirty="0">
                <a:solidFill>
                  <a:schemeClr val="bg1"/>
                </a:solidFill>
                <a:latin typeface="迷你简菱心" panose="02010609000101010101" pitchFamily="49" charset="-122"/>
                <a:ea typeface="迷你简菱心" panose="02010609000101010101" pitchFamily="49" charset="-122"/>
              </a:rPr>
              <a:t>输入您的文字内容</a:t>
            </a:r>
          </a:p>
        </p:txBody>
      </p:sp>
      <p:sp>
        <p:nvSpPr>
          <p:cNvPr id="28" name="矩形 27"/>
          <p:cNvSpPr/>
          <p:nvPr/>
        </p:nvSpPr>
        <p:spPr>
          <a:xfrm>
            <a:off x="1744381" y="5217750"/>
            <a:ext cx="2495024" cy="812530"/>
          </a:xfrm>
          <a:prstGeom prst="rect">
            <a:avLst/>
          </a:prstGeom>
        </p:spPr>
        <p:txBody>
          <a:bodyPr wrap="square">
            <a:spAutoFit/>
          </a:bodyPr>
          <a:lstStyle/>
          <a:p>
            <a:pPr algn="ctr">
              <a:lnSpc>
                <a:spcPct val="130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9" name="矩形 28"/>
          <p:cNvSpPr/>
          <p:nvPr/>
        </p:nvSpPr>
        <p:spPr>
          <a:xfrm>
            <a:off x="8120760" y="4565844"/>
            <a:ext cx="2158693" cy="369332"/>
          </a:xfrm>
          <a:prstGeom prst="rect">
            <a:avLst/>
          </a:prstGeom>
        </p:spPr>
        <p:txBody>
          <a:bodyPr wrap="square">
            <a:spAutoFit/>
          </a:bodyPr>
          <a:lstStyle/>
          <a:p>
            <a:pPr algn="ctr"/>
            <a:r>
              <a:rPr lang="zh-CN" altLang="en-US" dirty="0">
                <a:solidFill>
                  <a:schemeClr val="bg1"/>
                </a:solidFill>
                <a:latin typeface="迷你简菱心" panose="02010609000101010101" pitchFamily="49" charset="-122"/>
                <a:ea typeface="迷你简菱心" panose="02010609000101010101" pitchFamily="49" charset="-122"/>
              </a:rPr>
              <a:t>输入您的文字内容</a:t>
            </a:r>
          </a:p>
        </p:txBody>
      </p:sp>
      <p:sp>
        <p:nvSpPr>
          <p:cNvPr id="30" name="矩形 29"/>
          <p:cNvSpPr/>
          <p:nvPr/>
        </p:nvSpPr>
        <p:spPr>
          <a:xfrm>
            <a:off x="7952594" y="5217750"/>
            <a:ext cx="2495024" cy="812530"/>
          </a:xfrm>
          <a:prstGeom prst="rect">
            <a:avLst/>
          </a:prstGeom>
        </p:spPr>
        <p:txBody>
          <a:bodyPr wrap="square">
            <a:spAutoFit/>
          </a:bodyPr>
          <a:lstStyle/>
          <a:p>
            <a:pPr algn="ctr">
              <a:lnSpc>
                <a:spcPct val="130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1" name="椭圆 30"/>
          <p:cNvSpPr/>
          <p:nvPr/>
        </p:nvSpPr>
        <p:spPr>
          <a:xfrm>
            <a:off x="5006327" y="2929864"/>
            <a:ext cx="2179347" cy="2179347"/>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32" name="直接连接符 31"/>
          <p:cNvCxnSpPr/>
          <p:nvPr/>
        </p:nvCxnSpPr>
        <p:spPr>
          <a:xfrm rot="18900000">
            <a:off x="4921754" y="2435388"/>
            <a:ext cx="0" cy="819807"/>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rot="18900000">
            <a:off x="7270246" y="4783879"/>
            <a:ext cx="0" cy="819807"/>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rot="13500000">
            <a:off x="4921755" y="4783880"/>
            <a:ext cx="0" cy="819807"/>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rot="13500000">
            <a:off x="7270247" y="2435389"/>
            <a:ext cx="0" cy="819807"/>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sp>
        <p:nvSpPr>
          <p:cNvPr id="36" name="TextBox 6"/>
          <p:cNvSpPr txBox="1"/>
          <p:nvPr/>
        </p:nvSpPr>
        <p:spPr>
          <a:xfrm>
            <a:off x="5232148" y="4152605"/>
            <a:ext cx="1727705" cy="430887"/>
          </a:xfrm>
          <a:prstGeom prst="rect">
            <a:avLst/>
          </a:prstGeom>
          <a:noFill/>
        </p:spPr>
        <p:txBody>
          <a:bodyPr vert="horz" wrap="square" lIns="0" tIns="0" rIns="0" bIns="0" rtlCol="0" anchor="ctr">
            <a:spAutoFit/>
          </a:bodyPr>
          <a:lstStyle/>
          <a:p>
            <a:pPr algn="ctr"/>
            <a:r>
              <a:rPr lang="zh-CN" altLang="en-US" sz="2800" b="1" dirty="0" smtClean="0">
                <a:solidFill>
                  <a:srgbClr val="09213D"/>
                </a:solidFill>
                <a:latin typeface="迷你简菱心" panose="02010609000101010101" pitchFamily="49" charset="-122"/>
                <a:ea typeface="迷你简菱心" panose="02010609000101010101" pitchFamily="49" charset="-122"/>
              </a:rPr>
              <a:t>添加标题</a:t>
            </a:r>
            <a:endParaRPr lang="zh-CN" altLang="en-US" sz="2800" b="1" dirty="0">
              <a:solidFill>
                <a:srgbClr val="09213D"/>
              </a:solidFill>
              <a:latin typeface="迷你简菱心" panose="02010609000101010101" pitchFamily="49" charset="-122"/>
              <a:ea typeface="迷你简菱心" panose="02010609000101010101" pitchFamily="49" charset="-122"/>
            </a:endParaRPr>
          </a:p>
        </p:txBody>
      </p:sp>
      <p:sp>
        <p:nvSpPr>
          <p:cNvPr id="37" name="Freeform 21"/>
          <p:cNvSpPr>
            <a:spLocks noEditPoints="1"/>
          </p:cNvSpPr>
          <p:nvPr/>
        </p:nvSpPr>
        <p:spPr bwMode="auto">
          <a:xfrm>
            <a:off x="5859796" y="3518721"/>
            <a:ext cx="472409" cy="474369"/>
          </a:xfrm>
          <a:custGeom>
            <a:avLst/>
            <a:gdLst>
              <a:gd name="T0" fmla="*/ 198 w 201"/>
              <a:gd name="T1" fmla="*/ 35 h 202"/>
              <a:gd name="T2" fmla="*/ 188 w 201"/>
              <a:gd name="T3" fmla="*/ 44 h 202"/>
              <a:gd name="T4" fmla="*/ 157 w 201"/>
              <a:gd name="T5" fmla="*/ 13 h 202"/>
              <a:gd name="T6" fmla="*/ 167 w 201"/>
              <a:gd name="T7" fmla="*/ 4 h 202"/>
              <a:gd name="T8" fmla="*/ 179 w 201"/>
              <a:gd name="T9" fmla="*/ 3 h 202"/>
              <a:gd name="T10" fmla="*/ 198 w 201"/>
              <a:gd name="T11" fmla="*/ 23 h 202"/>
              <a:gd name="T12" fmla="*/ 198 w 201"/>
              <a:gd name="T13" fmla="*/ 35 h 202"/>
              <a:gd name="T14" fmla="*/ 115 w 201"/>
              <a:gd name="T15" fmla="*/ 117 h 202"/>
              <a:gd name="T16" fmla="*/ 84 w 201"/>
              <a:gd name="T17" fmla="*/ 86 h 202"/>
              <a:gd name="T18" fmla="*/ 153 w 201"/>
              <a:gd name="T19" fmla="*/ 18 h 202"/>
              <a:gd name="T20" fmla="*/ 184 w 201"/>
              <a:gd name="T21" fmla="*/ 49 h 202"/>
              <a:gd name="T22" fmla="*/ 115 w 201"/>
              <a:gd name="T23" fmla="*/ 117 h 202"/>
              <a:gd name="T24" fmla="*/ 111 w 201"/>
              <a:gd name="T25" fmla="*/ 121 h 202"/>
              <a:gd name="T26" fmla="*/ 67 w 201"/>
              <a:gd name="T27" fmla="*/ 133 h 202"/>
              <a:gd name="T28" fmla="*/ 80 w 201"/>
              <a:gd name="T29" fmla="*/ 90 h 202"/>
              <a:gd name="T30" fmla="*/ 111 w 201"/>
              <a:gd name="T31" fmla="*/ 121 h 202"/>
              <a:gd name="T32" fmla="*/ 39 w 201"/>
              <a:gd name="T33" fmla="*/ 26 h 202"/>
              <a:gd name="T34" fmla="*/ 20 w 201"/>
              <a:gd name="T35" fmla="*/ 45 h 202"/>
              <a:gd name="T36" fmla="*/ 20 w 201"/>
              <a:gd name="T37" fmla="*/ 162 h 202"/>
              <a:gd name="T38" fmla="*/ 39 w 201"/>
              <a:gd name="T39" fmla="*/ 182 h 202"/>
              <a:gd name="T40" fmla="*/ 156 w 201"/>
              <a:gd name="T41" fmla="*/ 182 h 202"/>
              <a:gd name="T42" fmla="*/ 176 w 201"/>
              <a:gd name="T43" fmla="*/ 162 h 202"/>
              <a:gd name="T44" fmla="*/ 176 w 201"/>
              <a:gd name="T45" fmla="*/ 85 h 202"/>
              <a:gd name="T46" fmla="*/ 196 w 201"/>
              <a:gd name="T47" fmla="*/ 66 h 202"/>
              <a:gd name="T48" fmla="*/ 196 w 201"/>
              <a:gd name="T49" fmla="*/ 169 h 202"/>
              <a:gd name="T50" fmla="*/ 163 w 201"/>
              <a:gd name="T51" fmla="*/ 202 h 202"/>
              <a:gd name="T52" fmla="*/ 32 w 201"/>
              <a:gd name="T53" fmla="*/ 202 h 202"/>
              <a:gd name="T54" fmla="*/ 0 w 201"/>
              <a:gd name="T55" fmla="*/ 169 h 202"/>
              <a:gd name="T56" fmla="*/ 0 w 201"/>
              <a:gd name="T57" fmla="*/ 40 h 202"/>
              <a:gd name="T58" fmla="*/ 32 w 201"/>
              <a:gd name="T59" fmla="*/ 6 h 202"/>
              <a:gd name="T60" fmla="*/ 136 w 201"/>
              <a:gd name="T61" fmla="*/ 6 h 202"/>
              <a:gd name="T62" fmla="*/ 116 w 201"/>
              <a:gd name="T63" fmla="*/ 26 h 202"/>
              <a:gd name="T64" fmla="*/ 39 w 201"/>
              <a:gd name="T6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202">
                <a:moveTo>
                  <a:pt x="198" y="35"/>
                </a:moveTo>
                <a:cubicBezTo>
                  <a:pt x="188" y="44"/>
                  <a:pt x="188" y="44"/>
                  <a:pt x="188" y="44"/>
                </a:cubicBezTo>
                <a:cubicBezTo>
                  <a:pt x="157" y="13"/>
                  <a:pt x="157" y="13"/>
                  <a:pt x="157" y="13"/>
                </a:cubicBezTo>
                <a:cubicBezTo>
                  <a:pt x="167" y="4"/>
                  <a:pt x="167" y="4"/>
                  <a:pt x="167" y="4"/>
                </a:cubicBezTo>
                <a:cubicBezTo>
                  <a:pt x="170" y="0"/>
                  <a:pt x="175" y="0"/>
                  <a:pt x="179" y="3"/>
                </a:cubicBezTo>
                <a:cubicBezTo>
                  <a:pt x="198" y="23"/>
                  <a:pt x="198" y="23"/>
                  <a:pt x="198" y="23"/>
                </a:cubicBezTo>
                <a:cubicBezTo>
                  <a:pt x="201" y="26"/>
                  <a:pt x="201" y="31"/>
                  <a:pt x="198" y="35"/>
                </a:cubicBezTo>
                <a:close/>
                <a:moveTo>
                  <a:pt x="115" y="117"/>
                </a:moveTo>
                <a:cubicBezTo>
                  <a:pt x="84" y="86"/>
                  <a:pt x="84" y="86"/>
                  <a:pt x="84" y="86"/>
                </a:cubicBezTo>
                <a:cubicBezTo>
                  <a:pt x="153" y="18"/>
                  <a:pt x="153" y="18"/>
                  <a:pt x="153" y="18"/>
                </a:cubicBezTo>
                <a:cubicBezTo>
                  <a:pt x="184" y="49"/>
                  <a:pt x="184" y="49"/>
                  <a:pt x="184" y="49"/>
                </a:cubicBezTo>
                <a:lnTo>
                  <a:pt x="115" y="117"/>
                </a:lnTo>
                <a:close/>
                <a:moveTo>
                  <a:pt x="111" y="121"/>
                </a:moveTo>
                <a:cubicBezTo>
                  <a:pt x="67" y="133"/>
                  <a:pt x="67" y="133"/>
                  <a:pt x="67" y="133"/>
                </a:cubicBezTo>
                <a:cubicBezTo>
                  <a:pt x="80" y="90"/>
                  <a:pt x="80" y="90"/>
                  <a:pt x="80" y="90"/>
                </a:cubicBezTo>
                <a:lnTo>
                  <a:pt x="111" y="121"/>
                </a:lnTo>
                <a:close/>
                <a:moveTo>
                  <a:pt x="39" y="26"/>
                </a:moveTo>
                <a:cubicBezTo>
                  <a:pt x="28" y="26"/>
                  <a:pt x="20" y="34"/>
                  <a:pt x="20" y="45"/>
                </a:cubicBezTo>
                <a:cubicBezTo>
                  <a:pt x="20" y="162"/>
                  <a:pt x="20" y="162"/>
                  <a:pt x="20" y="162"/>
                </a:cubicBezTo>
                <a:cubicBezTo>
                  <a:pt x="20" y="173"/>
                  <a:pt x="28" y="182"/>
                  <a:pt x="39" y="182"/>
                </a:cubicBezTo>
                <a:cubicBezTo>
                  <a:pt x="156" y="182"/>
                  <a:pt x="156" y="182"/>
                  <a:pt x="156" y="182"/>
                </a:cubicBezTo>
                <a:cubicBezTo>
                  <a:pt x="167" y="182"/>
                  <a:pt x="176" y="173"/>
                  <a:pt x="176" y="162"/>
                </a:cubicBezTo>
                <a:cubicBezTo>
                  <a:pt x="176" y="85"/>
                  <a:pt x="176" y="85"/>
                  <a:pt x="176" y="85"/>
                </a:cubicBezTo>
                <a:cubicBezTo>
                  <a:pt x="196" y="66"/>
                  <a:pt x="196" y="66"/>
                  <a:pt x="196" y="66"/>
                </a:cubicBezTo>
                <a:cubicBezTo>
                  <a:pt x="196" y="169"/>
                  <a:pt x="196" y="169"/>
                  <a:pt x="196" y="169"/>
                </a:cubicBezTo>
                <a:cubicBezTo>
                  <a:pt x="196" y="187"/>
                  <a:pt x="181" y="202"/>
                  <a:pt x="163" y="202"/>
                </a:cubicBezTo>
                <a:cubicBezTo>
                  <a:pt x="32" y="202"/>
                  <a:pt x="32" y="202"/>
                  <a:pt x="32" y="202"/>
                </a:cubicBezTo>
                <a:cubicBezTo>
                  <a:pt x="14" y="202"/>
                  <a:pt x="0" y="187"/>
                  <a:pt x="0" y="169"/>
                </a:cubicBezTo>
                <a:cubicBezTo>
                  <a:pt x="0" y="40"/>
                  <a:pt x="0" y="40"/>
                  <a:pt x="0" y="40"/>
                </a:cubicBezTo>
                <a:cubicBezTo>
                  <a:pt x="0" y="22"/>
                  <a:pt x="14" y="6"/>
                  <a:pt x="32" y="6"/>
                </a:cubicBezTo>
                <a:cubicBezTo>
                  <a:pt x="136" y="6"/>
                  <a:pt x="136" y="6"/>
                  <a:pt x="136" y="6"/>
                </a:cubicBezTo>
                <a:cubicBezTo>
                  <a:pt x="116" y="26"/>
                  <a:pt x="116" y="26"/>
                  <a:pt x="116" y="26"/>
                </a:cubicBezTo>
                <a:lnTo>
                  <a:pt x="39" y="26"/>
                </a:lnTo>
                <a:close/>
              </a:path>
            </a:pathLst>
          </a:custGeom>
          <a:solidFill>
            <a:srgbClr val="093B5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491506"/>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53" presetClass="entr" presetSubtype="16"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6" presetClass="emph" presetSubtype="0" decel="100000" fill="hold" grpId="1" nodeType="withEffect">
                                  <p:stCondLst>
                                    <p:cond delay="250"/>
                                  </p:stCondLst>
                                  <p:childTnLst>
                                    <p:animScale>
                                      <p:cBhvr>
                                        <p:cTn id="26" dur="500" fill="hold"/>
                                        <p:tgtEl>
                                          <p:spTgt spid="31"/>
                                        </p:tgtEl>
                                      </p:cBhvr>
                                      <p:by x="110000" y="110000"/>
                                    </p:animScale>
                                  </p:childTnLst>
                                </p:cTn>
                              </p:par>
                              <p:par>
                                <p:cTn id="27" presetID="6" presetClass="emph" presetSubtype="0" decel="100000" fill="hold" grpId="2" nodeType="withEffect">
                                  <p:stCondLst>
                                    <p:cond delay="750"/>
                                  </p:stCondLst>
                                  <p:childTnLst>
                                    <p:animScale>
                                      <p:cBhvr>
                                        <p:cTn id="28" dur="500" fill="hold"/>
                                        <p:tgtEl>
                                          <p:spTgt spid="31"/>
                                        </p:tgtEl>
                                      </p:cBhvr>
                                      <p:by x="91000" y="91000"/>
                                    </p:animScale>
                                  </p:childTnLst>
                                </p:cTn>
                              </p:par>
                            </p:childTnLst>
                          </p:cTn>
                        </p:par>
                        <p:par>
                          <p:cTn id="29" fill="hold">
                            <p:stCondLst>
                              <p:cond delay="2950"/>
                            </p:stCondLst>
                            <p:childTnLst>
                              <p:par>
                                <p:cTn id="30" presetID="42"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anim calcmode="lin" valueType="num">
                                      <p:cBhvr>
                                        <p:cTn id="33" dur="250" fill="hold"/>
                                        <p:tgtEl>
                                          <p:spTgt spid="37"/>
                                        </p:tgtEl>
                                        <p:attrNameLst>
                                          <p:attrName>ppt_x</p:attrName>
                                        </p:attrNameLst>
                                      </p:cBhvr>
                                      <p:tavLst>
                                        <p:tav tm="0">
                                          <p:val>
                                            <p:strVal val="#ppt_x"/>
                                          </p:val>
                                        </p:tav>
                                        <p:tav tm="100000">
                                          <p:val>
                                            <p:strVal val="#ppt_x"/>
                                          </p:val>
                                        </p:tav>
                                      </p:tavLst>
                                    </p:anim>
                                    <p:anim calcmode="lin" valueType="num">
                                      <p:cBhvr>
                                        <p:cTn id="34" dur="250" fill="hold"/>
                                        <p:tgtEl>
                                          <p:spTgt spid="37"/>
                                        </p:tgtEl>
                                        <p:attrNameLst>
                                          <p:attrName>ppt_y</p:attrName>
                                        </p:attrNameLst>
                                      </p:cBhvr>
                                      <p:tavLst>
                                        <p:tav tm="0">
                                          <p:val>
                                            <p:strVal val="#ppt_y+.1"/>
                                          </p:val>
                                        </p:tav>
                                        <p:tav tm="100000">
                                          <p:val>
                                            <p:strVal val="#ppt_y"/>
                                          </p:val>
                                        </p:tav>
                                      </p:tavLst>
                                    </p:anim>
                                  </p:childTnLst>
                                </p:cTn>
                              </p:par>
                            </p:childTnLst>
                          </p:cTn>
                        </p:par>
                        <p:par>
                          <p:cTn id="35" fill="hold">
                            <p:stCondLst>
                              <p:cond delay="3200"/>
                            </p:stCondLst>
                            <p:childTnLst>
                              <p:par>
                                <p:cTn id="36" presetID="42"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50"/>
                                        <p:tgtEl>
                                          <p:spTgt spid="36"/>
                                        </p:tgtEl>
                                      </p:cBhvr>
                                    </p:animEffect>
                                    <p:anim calcmode="lin" valueType="num">
                                      <p:cBhvr>
                                        <p:cTn id="39" dur="250" fill="hold"/>
                                        <p:tgtEl>
                                          <p:spTgt spid="36"/>
                                        </p:tgtEl>
                                        <p:attrNameLst>
                                          <p:attrName>ppt_x</p:attrName>
                                        </p:attrNameLst>
                                      </p:cBhvr>
                                      <p:tavLst>
                                        <p:tav tm="0">
                                          <p:val>
                                            <p:strVal val="#ppt_x"/>
                                          </p:val>
                                        </p:tav>
                                        <p:tav tm="100000">
                                          <p:val>
                                            <p:strVal val="#ppt_x"/>
                                          </p:val>
                                        </p:tav>
                                      </p:tavLst>
                                    </p:anim>
                                    <p:anim calcmode="lin" valueType="num">
                                      <p:cBhvr>
                                        <p:cTn id="40" dur="250" fill="hold"/>
                                        <p:tgtEl>
                                          <p:spTgt spid="36"/>
                                        </p:tgtEl>
                                        <p:attrNameLst>
                                          <p:attrName>ppt_y</p:attrName>
                                        </p:attrNameLst>
                                      </p:cBhvr>
                                      <p:tavLst>
                                        <p:tav tm="0">
                                          <p:val>
                                            <p:strVal val="#ppt_y+.1"/>
                                          </p:val>
                                        </p:tav>
                                        <p:tav tm="100000">
                                          <p:val>
                                            <p:strVal val="#ppt_y"/>
                                          </p:val>
                                        </p:tav>
                                      </p:tavLst>
                                    </p:anim>
                                  </p:childTnLst>
                                </p:cTn>
                              </p:par>
                            </p:childTnLst>
                          </p:cTn>
                        </p:par>
                        <p:par>
                          <p:cTn id="41" fill="hold">
                            <p:stCondLst>
                              <p:cond delay="3450"/>
                            </p:stCondLst>
                            <p:childTnLst>
                              <p:par>
                                <p:cTn id="42" presetID="22" presetClass="entr" presetSubtype="2"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right)">
                                      <p:cBhvr>
                                        <p:cTn id="44" dur="500"/>
                                        <p:tgtEl>
                                          <p:spTgt spid="32"/>
                                        </p:tgtEl>
                                      </p:cBhvr>
                                    </p:animEffect>
                                  </p:childTnLst>
                                </p:cTn>
                              </p:par>
                            </p:childTnLst>
                          </p:cTn>
                        </p:par>
                        <p:par>
                          <p:cTn id="45" fill="hold">
                            <p:stCondLst>
                              <p:cond delay="3950"/>
                            </p:stCondLst>
                            <p:childTnLst>
                              <p:par>
                                <p:cTn id="46" presetID="53" presetClass="entr" presetSubtype="16"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250" fill="hold"/>
                                        <p:tgtEl>
                                          <p:spTgt spid="11"/>
                                        </p:tgtEl>
                                        <p:attrNameLst>
                                          <p:attrName>ppt_w</p:attrName>
                                        </p:attrNameLst>
                                      </p:cBhvr>
                                      <p:tavLst>
                                        <p:tav tm="0">
                                          <p:val>
                                            <p:fltVal val="0"/>
                                          </p:val>
                                        </p:tav>
                                        <p:tav tm="100000">
                                          <p:val>
                                            <p:strVal val="#ppt_w"/>
                                          </p:val>
                                        </p:tav>
                                      </p:tavLst>
                                    </p:anim>
                                    <p:anim calcmode="lin" valueType="num">
                                      <p:cBhvr>
                                        <p:cTn id="49" dur="250" fill="hold"/>
                                        <p:tgtEl>
                                          <p:spTgt spid="11"/>
                                        </p:tgtEl>
                                        <p:attrNameLst>
                                          <p:attrName>ppt_h</p:attrName>
                                        </p:attrNameLst>
                                      </p:cBhvr>
                                      <p:tavLst>
                                        <p:tav tm="0">
                                          <p:val>
                                            <p:fltVal val="0"/>
                                          </p:val>
                                        </p:tav>
                                        <p:tav tm="100000">
                                          <p:val>
                                            <p:strVal val="#ppt_h"/>
                                          </p:val>
                                        </p:tav>
                                      </p:tavLst>
                                    </p:anim>
                                    <p:animEffect transition="in" filter="fade">
                                      <p:cBhvr>
                                        <p:cTn id="50" dur="250"/>
                                        <p:tgtEl>
                                          <p:spTgt spid="11"/>
                                        </p:tgtEl>
                                      </p:cBhvr>
                                    </p:animEffect>
                                  </p:childTnLst>
                                </p:cTn>
                              </p:par>
                              <p:par>
                                <p:cTn id="51" presetID="6" presetClass="emph" presetSubtype="0" decel="100000" fill="hold" nodeType="withEffect">
                                  <p:stCondLst>
                                    <p:cond delay="200"/>
                                  </p:stCondLst>
                                  <p:childTnLst>
                                    <p:animScale>
                                      <p:cBhvr>
                                        <p:cTn id="52" dur="250" fill="hold"/>
                                        <p:tgtEl>
                                          <p:spTgt spid="11"/>
                                        </p:tgtEl>
                                      </p:cBhvr>
                                      <p:by x="110000" y="110000"/>
                                    </p:animScale>
                                  </p:childTnLst>
                                </p:cTn>
                              </p:par>
                              <p:par>
                                <p:cTn id="53" presetID="6" presetClass="emph" presetSubtype="0" decel="100000" fill="hold" nodeType="withEffect">
                                  <p:stCondLst>
                                    <p:cond delay="400"/>
                                  </p:stCondLst>
                                  <p:childTnLst>
                                    <p:animScale>
                                      <p:cBhvr>
                                        <p:cTn id="54" dur="250" fill="hold"/>
                                        <p:tgtEl>
                                          <p:spTgt spid="11"/>
                                        </p:tgtEl>
                                      </p:cBhvr>
                                      <p:by x="91000" y="91000"/>
                                    </p:animScale>
                                  </p:childTnLst>
                                </p:cTn>
                              </p:par>
                            </p:childTnLst>
                          </p:cTn>
                        </p:par>
                        <p:par>
                          <p:cTn id="55" fill="hold">
                            <p:stCondLst>
                              <p:cond delay="4600"/>
                            </p:stCondLst>
                            <p:childTnLst>
                              <p:par>
                                <p:cTn id="56" presetID="53" presetClass="entr" presetSubtype="16"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250" fill="hold"/>
                                        <p:tgtEl>
                                          <p:spTgt spid="23"/>
                                        </p:tgtEl>
                                        <p:attrNameLst>
                                          <p:attrName>ppt_w</p:attrName>
                                        </p:attrNameLst>
                                      </p:cBhvr>
                                      <p:tavLst>
                                        <p:tav tm="0">
                                          <p:val>
                                            <p:fltVal val="0"/>
                                          </p:val>
                                        </p:tav>
                                        <p:tav tm="100000">
                                          <p:val>
                                            <p:strVal val="#ppt_w"/>
                                          </p:val>
                                        </p:tav>
                                      </p:tavLst>
                                    </p:anim>
                                    <p:anim calcmode="lin" valueType="num">
                                      <p:cBhvr>
                                        <p:cTn id="59" dur="250" fill="hold"/>
                                        <p:tgtEl>
                                          <p:spTgt spid="23"/>
                                        </p:tgtEl>
                                        <p:attrNameLst>
                                          <p:attrName>ppt_h</p:attrName>
                                        </p:attrNameLst>
                                      </p:cBhvr>
                                      <p:tavLst>
                                        <p:tav tm="0">
                                          <p:val>
                                            <p:fltVal val="0"/>
                                          </p:val>
                                        </p:tav>
                                        <p:tav tm="100000">
                                          <p:val>
                                            <p:strVal val="#ppt_h"/>
                                          </p:val>
                                        </p:tav>
                                      </p:tavLst>
                                    </p:anim>
                                    <p:animEffect transition="in" filter="fade">
                                      <p:cBhvr>
                                        <p:cTn id="60" dur="250"/>
                                        <p:tgtEl>
                                          <p:spTgt spid="23"/>
                                        </p:tgtEl>
                                      </p:cBhvr>
                                    </p:animEffect>
                                  </p:childTnLst>
                                </p:cTn>
                              </p:par>
                            </p:childTnLst>
                          </p:cTn>
                        </p:par>
                        <p:par>
                          <p:cTn id="61" fill="hold">
                            <p:stCondLst>
                              <p:cond delay="4850"/>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24"/>
                                        </p:tgtEl>
                                        <p:attrNameLst>
                                          <p:attrName>style.visibility</p:attrName>
                                        </p:attrNameLst>
                                      </p:cBhvr>
                                      <p:to>
                                        <p:strVal val="visible"/>
                                      </p:to>
                                    </p:set>
                                    <p:anim calcmode="lin" valueType="num">
                                      <p:cBhvr>
                                        <p:cTn id="64" dur="100" fill="hold"/>
                                        <p:tgtEl>
                                          <p:spTgt spid="24"/>
                                        </p:tgtEl>
                                        <p:attrNameLst>
                                          <p:attrName>ppt_w</p:attrName>
                                        </p:attrNameLst>
                                      </p:cBhvr>
                                      <p:tavLst>
                                        <p:tav tm="0">
                                          <p:val>
                                            <p:fltVal val="0"/>
                                          </p:val>
                                        </p:tav>
                                        <p:tav tm="100000">
                                          <p:val>
                                            <p:strVal val="#ppt_w"/>
                                          </p:val>
                                        </p:tav>
                                      </p:tavLst>
                                    </p:anim>
                                    <p:anim calcmode="lin" valueType="num">
                                      <p:cBhvr>
                                        <p:cTn id="65" dur="100" fill="hold"/>
                                        <p:tgtEl>
                                          <p:spTgt spid="24"/>
                                        </p:tgtEl>
                                        <p:attrNameLst>
                                          <p:attrName>ppt_h</p:attrName>
                                        </p:attrNameLst>
                                      </p:cBhvr>
                                      <p:tavLst>
                                        <p:tav tm="0">
                                          <p:val>
                                            <p:fltVal val="0"/>
                                          </p:val>
                                        </p:tav>
                                        <p:tav tm="100000">
                                          <p:val>
                                            <p:strVal val="#ppt_h"/>
                                          </p:val>
                                        </p:tav>
                                      </p:tavLst>
                                    </p:anim>
                                    <p:animEffect transition="in" filter="fade">
                                      <p:cBhvr>
                                        <p:cTn id="66" dur="100"/>
                                        <p:tgtEl>
                                          <p:spTgt spid="24"/>
                                        </p:tgtEl>
                                      </p:cBhvr>
                                    </p:animEffect>
                                  </p:childTnLst>
                                </p:cTn>
                              </p:par>
                            </p:childTnLst>
                          </p:cTn>
                        </p:par>
                        <p:par>
                          <p:cTn id="67" fill="hold">
                            <p:stCondLst>
                              <p:cond delay="5300"/>
                            </p:stCondLst>
                            <p:childTnLst>
                              <p:par>
                                <p:cTn id="68" presetID="22" presetClass="entr" presetSubtype="8" fill="hold"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left)">
                                      <p:cBhvr>
                                        <p:cTn id="70" dur="500"/>
                                        <p:tgtEl>
                                          <p:spTgt spid="35"/>
                                        </p:tgtEl>
                                      </p:cBhvr>
                                    </p:animEffect>
                                  </p:childTnLst>
                                </p:cTn>
                              </p:par>
                            </p:childTnLst>
                          </p:cTn>
                        </p:par>
                        <p:par>
                          <p:cTn id="71" fill="hold">
                            <p:stCondLst>
                              <p:cond delay="5800"/>
                            </p:stCondLst>
                            <p:childTnLst>
                              <p:par>
                                <p:cTn id="72" presetID="53" presetClass="entr" presetSubtype="16" fill="hold" nodeType="after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p:cTn id="74" dur="250" fill="hold"/>
                                        <p:tgtEl>
                                          <p:spTgt spid="17"/>
                                        </p:tgtEl>
                                        <p:attrNameLst>
                                          <p:attrName>ppt_w</p:attrName>
                                        </p:attrNameLst>
                                      </p:cBhvr>
                                      <p:tavLst>
                                        <p:tav tm="0">
                                          <p:val>
                                            <p:fltVal val="0"/>
                                          </p:val>
                                        </p:tav>
                                        <p:tav tm="100000">
                                          <p:val>
                                            <p:strVal val="#ppt_w"/>
                                          </p:val>
                                        </p:tav>
                                      </p:tavLst>
                                    </p:anim>
                                    <p:anim calcmode="lin" valueType="num">
                                      <p:cBhvr>
                                        <p:cTn id="75" dur="250" fill="hold"/>
                                        <p:tgtEl>
                                          <p:spTgt spid="17"/>
                                        </p:tgtEl>
                                        <p:attrNameLst>
                                          <p:attrName>ppt_h</p:attrName>
                                        </p:attrNameLst>
                                      </p:cBhvr>
                                      <p:tavLst>
                                        <p:tav tm="0">
                                          <p:val>
                                            <p:fltVal val="0"/>
                                          </p:val>
                                        </p:tav>
                                        <p:tav tm="100000">
                                          <p:val>
                                            <p:strVal val="#ppt_h"/>
                                          </p:val>
                                        </p:tav>
                                      </p:tavLst>
                                    </p:anim>
                                    <p:animEffect transition="in" filter="fade">
                                      <p:cBhvr>
                                        <p:cTn id="76" dur="250"/>
                                        <p:tgtEl>
                                          <p:spTgt spid="17"/>
                                        </p:tgtEl>
                                      </p:cBhvr>
                                    </p:animEffect>
                                  </p:childTnLst>
                                </p:cTn>
                              </p:par>
                              <p:par>
                                <p:cTn id="77" presetID="6" presetClass="emph" presetSubtype="0" decel="100000" fill="hold" nodeType="withEffect">
                                  <p:stCondLst>
                                    <p:cond delay="200"/>
                                  </p:stCondLst>
                                  <p:childTnLst>
                                    <p:animScale>
                                      <p:cBhvr>
                                        <p:cTn id="78" dur="250" fill="hold"/>
                                        <p:tgtEl>
                                          <p:spTgt spid="17"/>
                                        </p:tgtEl>
                                      </p:cBhvr>
                                      <p:by x="110000" y="110000"/>
                                    </p:animScale>
                                  </p:childTnLst>
                                </p:cTn>
                              </p:par>
                              <p:par>
                                <p:cTn id="79" presetID="6" presetClass="emph" presetSubtype="0" decel="100000" fill="hold" nodeType="withEffect">
                                  <p:stCondLst>
                                    <p:cond delay="400"/>
                                  </p:stCondLst>
                                  <p:childTnLst>
                                    <p:animScale>
                                      <p:cBhvr>
                                        <p:cTn id="80" dur="250" fill="hold"/>
                                        <p:tgtEl>
                                          <p:spTgt spid="17"/>
                                        </p:tgtEl>
                                      </p:cBhvr>
                                      <p:by x="91000" y="91000"/>
                                    </p:animScale>
                                  </p:childTnLst>
                                </p:cTn>
                              </p:par>
                            </p:childTnLst>
                          </p:cTn>
                        </p:par>
                        <p:par>
                          <p:cTn id="81" fill="hold">
                            <p:stCondLst>
                              <p:cond delay="6450"/>
                            </p:stCondLst>
                            <p:childTnLst>
                              <p:par>
                                <p:cTn id="82" presetID="53" presetClass="entr" presetSubtype="16" fill="hold" grpId="0" nodeType="after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250" fill="hold"/>
                                        <p:tgtEl>
                                          <p:spTgt spid="25"/>
                                        </p:tgtEl>
                                        <p:attrNameLst>
                                          <p:attrName>ppt_w</p:attrName>
                                        </p:attrNameLst>
                                      </p:cBhvr>
                                      <p:tavLst>
                                        <p:tav tm="0">
                                          <p:val>
                                            <p:fltVal val="0"/>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animEffect transition="in" filter="fade">
                                      <p:cBhvr>
                                        <p:cTn id="86" dur="250"/>
                                        <p:tgtEl>
                                          <p:spTgt spid="25"/>
                                        </p:tgtEl>
                                      </p:cBhvr>
                                    </p:animEffect>
                                  </p:childTnLst>
                                </p:cTn>
                              </p:par>
                            </p:childTnLst>
                          </p:cTn>
                        </p:par>
                        <p:par>
                          <p:cTn id="87" fill="hold">
                            <p:stCondLst>
                              <p:cond delay="6700"/>
                            </p:stCondLst>
                            <p:childTnLst>
                              <p:par>
                                <p:cTn id="88" presetID="53" presetClass="entr" presetSubtype="16" fill="hold" grpId="0" nodeType="afterEffect">
                                  <p:stCondLst>
                                    <p:cond delay="0"/>
                                  </p:stCondLst>
                                  <p:iterate type="lt">
                                    <p:tmPct val="10000"/>
                                  </p:iterate>
                                  <p:childTnLst>
                                    <p:set>
                                      <p:cBhvr>
                                        <p:cTn id="89" dur="1" fill="hold">
                                          <p:stCondLst>
                                            <p:cond delay="0"/>
                                          </p:stCondLst>
                                        </p:cTn>
                                        <p:tgtEl>
                                          <p:spTgt spid="26"/>
                                        </p:tgtEl>
                                        <p:attrNameLst>
                                          <p:attrName>style.visibility</p:attrName>
                                        </p:attrNameLst>
                                      </p:cBhvr>
                                      <p:to>
                                        <p:strVal val="visible"/>
                                      </p:to>
                                    </p:set>
                                    <p:anim calcmode="lin" valueType="num">
                                      <p:cBhvr>
                                        <p:cTn id="90" dur="100" fill="hold"/>
                                        <p:tgtEl>
                                          <p:spTgt spid="26"/>
                                        </p:tgtEl>
                                        <p:attrNameLst>
                                          <p:attrName>ppt_w</p:attrName>
                                        </p:attrNameLst>
                                      </p:cBhvr>
                                      <p:tavLst>
                                        <p:tav tm="0">
                                          <p:val>
                                            <p:fltVal val="0"/>
                                          </p:val>
                                        </p:tav>
                                        <p:tav tm="100000">
                                          <p:val>
                                            <p:strVal val="#ppt_w"/>
                                          </p:val>
                                        </p:tav>
                                      </p:tavLst>
                                    </p:anim>
                                    <p:anim calcmode="lin" valueType="num">
                                      <p:cBhvr>
                                        <p:cTn id="91" dur="100" fill="hold"/>
                                        <p:tgtEl>
                                          <p:spTgt spid="26"/>
                                        </p:tgtEl>
                                        <p:attrNameLst>
                                          <p:attrName>ppt_h</p:attrName>
                                        </p:attrNameLst>
                                      </p:cBhvr>
                                      <p:tavLst>
                                        <p:tav tm="0">
                                          <p:val>
                                            <p:fltVal val="0"/>
                                          </p:val>
                                        </p:tav>
                                        <p:tav tm="100000">
                                          <p:val>
                                            <p:strVal val="#ppt_h"/>
                                          </p:val>
                                        </p:tav>
                                      </p:tavLst>
                                    </p:anim>
                                    <p:animEffect transition="in" filter="fade">
                                      <p:cBhvr>
                                        <p:cTn id="92" dur="100"/>
                                        <p:tgtEl>
                                          <p:spTgt spid="26"/>
                                        </p:tgtEl>
                                      </p:cBhvr>
                                    </p:animEffect>
                                  </p:childTnLst>
                                </p:cTn>
                              </p:par>
                            </p:childTnLst>
                          </p:cTn>
                        </p:par>
                        <p:par>
                          <p:cTn id="93" fill="hold">
                            <p:stCondLst>
                              <p:cond delay="7150"/>
                            </p:stCondLst>
                            <p:childTnLst>
                              <p:par>
                                <p:cTn id="94" presetID="22" presetClass="entr" presetSubtype="2" fill="hold"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wipe(right)">
                                      <p:cBhvr>
                                        <p:cTn id="96" dur="500"/>
                                        <p:tgtEl>
                                          <p:spTgt spid="34"/>
                                        </p:tgtEl>
                                      </p:cBhvr>
                                    </p:animEffect>
                                  </p:childTnLst>
                                </p:cTn>
                              </p:par>
                            </p:childTnLst>
                          </p:cTn>
                        </p:par>
                        <p:par>
                          <p:cTn id="97" fill="hold">
                            <p:stCondLst>
                              <p:cond delay="7650"/>
                            </p:stCondLst>
                            <p:childTnLst>
                              <p:par>
                                <p:cTn id="98" presetID="53" presetClass="entr" presetSubtype="16" fill="hold" nodeType="afterEffect">
                                  <p:stCondLst>
                                    <p:cond delay="0"/>
                                  </p:stCondLst>
                                  <p:childTnLst>
                                    <p:set>
                                      <p:cBhvr>
                                        <p:cTn id="99" dur="1" fill="hold">
                                          <p:stCondLst>
                                            <p:cond delay="0"/>
                                          </p:stCondLst>
                                        </p:cTn>
                                        <p:tgtEl>
                                          <p:spTgt spid="14"/>
                                        </p:tgtEl>
                                        <p:attrNameLst>
                                          <p:attrName>style.visibility</p:attrName>
                                        </p:attrNameLst>
                                      </p:cBhvr>
                                      <p:to>
                                        <p:strVal val="visible"/>
                                      </p:to>
                                    </p:set>
                                    <p:anim calcmode="lin" valueType="num">
                                      <p:cBhvr>
                                        <p:cTn id="100" dur="250" fill="hold"/>
                                        <p:tgtEl>
                                          <p:spTgt spid="14"/>
                                        </p:tgtEl>
                                        <p:attrNameLst>
                                          <p:attrName>ppt_w</p:attrName>
                                        </p:attrNameLst>
                                      </p:cBhvr>
                                      <p:tavLst>
                                        <p:tav tm="0">
                                          <p:val>
                                            <p:fltVal val="0"/>
                                          </p:val>
                                        </p:tav>
                                        <p:tav tm="100000">
                                          <p:val>
                                            <p:strVal val="#ppt_w"/>
                                          </p:val>
                                        </p:tav>
                                      </p:tavLst>
                                    </p:anim>
                                    <p:anim calcmode="lin" valueType="num">
                                      <p:cBhvr>
                                        <p:cTn id="101" dur="250" fill="hold"/>
                                        <p:tgtEl>
                                          <p:spTgt spid="14"/>
                                        </p:tgtEl>
                                        <p:attrNameLst>
                                          <p:attrName>ppt_h</p:attrName>
                                        </p:attrNameLst>
                                      </p:cBhvr>
                                      <p:tavLst>
                                        <p:tav tm="0">
                                          <p:val>
                                            <p:fltVal val="0"/>
                                          </p:val>
                                        </p:tav>
                                        <p:tav tm="100000">
                                          <p:val>
                                            <p:strVal val="#ppt_h"/>
                                          </p:val>
                                        </p:tav>
                                      </p:tavLst>
                                    </p:anim>
                                    <p:animEffect transition="in" filter="fade">
                                      <p:cBhvr>
                                        <p:cTn id="102" dur="250"/>
                                        <p:tgtEl>
                                          <p:spTgt spid="14"/>
                                        </p:tgtEl>
                                      </p:cBhvr>
                                    </p:animEffect>
                                  </p:childTnLst>
                                </p:cTn>
                              </p:par>
                              <p:par>
                                <p:cTn id="103" presetID="6" presetClass="emph" presetSubtype="0" decel="100000" fill="hold" nodeType="withEffect">
                                  <p:stCondLst>
                                    <p:cond delay="200"/>
                                  </p:stCondLst>
                                  <p:childTnLst>
                                    <p:animScale>
                                      <p:cBhvr>
                                        <p:cTn id="104" dur="250" fill="hold"/>
                                        <p:tgtEl>
                                          <p:spTgt spid="14"/>
                                        </p:tgtEl>
                                      </p:cBhvr>
                                      <p:by x="110000" y="110000"/>
                                    </p:animScale>
                                  </p:childTnLst>
                                </p:cTn>
                              </p:par>
                              <p:par>
                                <p:cTn id="105" presetID="6" presetClass="emph" presetSubtype="0" decel="100000" fill="hold" nodeType="withEffect">
                                  <p:stCondLst>
                                    <p:cond delay="400"/>
                                  </p:stCondLst>
                                  <p:childTnLst>
                                    <p:animScale>
                                      <p:cBhvr>
                                        <p:cTn id="106" dur="250" fill="hold"/>
                                        <p:tgtEl>
                                          <p:spTgt spid="14"/>
                                        </p:tgtEl>
                                      </p:cBhvr>
                                      <p:by x="91000" y="91000"/>
                                    </p:animScale>
                                  </p:childTnLst>
                                </p:cTn>
                              </p:par>
                            </p:childTnLst>
                          </p:cTn>
                        </p:par>
                        <p:par>
                          <p:cTn id="107" fill="hold">
                            <p:stCondLst>
                              <p:cond delay="8300"/>
                            </p:stCondLst>
                            <p:childTnLst>
                              <p:par>
                                <p:cTn id="108" presetID="53" presetClass="entr" presetSubtype="16" fill="hold" grpId="0" nodeType="after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p:cTn id="110" dur="250" fill="hold"/>
                                        <p:tgtEl>
                                          <p:spTgt spid="27"/>
                                        </p:tgtEl>
                                        <p:attrNameLst>
                                          <p:attrName>ppt_w</p:attrName>
                                        </p:attrNameLst>
                                      </p:cBhvr>
                                      <p:tavLst>
                                        <p:tav tm="0">
                                          <p:val>
                                            <p:fltVal val="0"/>
                                          </p:val>
                                        </p:tav>
                                        <p:tav tm="100000">
                                          <p:val>
                                            <p:strVal val="#ppt_w"/>
                                          </p:val>
                                        </p:tav>
                                      </p:tavLst>
                                    </p:anim>
                                    <p:anim calcmode="lin" valueType="num">
                                      <p:cBhvr>
                                        <p:cTn id="111" dur="250" fill="hold"/>
                                        <p:tgtEl>
                                          <p:spTgt spid="27"/>
                                        </p:tgtEl>
                                        <p:attrNameLst>
                                          <p:attrName>ppt_h</p:attrName>
                                        </p:attrNameLst>
                                      </p:cBhvr>
                                      <p:tavLst>
                                        <p:tav tm="0">
                                          <p:val>
                                            <p:fltVal val="0"/>
                                          </p:val>
                                        </p:tav>
                                        <p:tav tm="100000">
                                          <p:val>
                                            <p:strVal val="#ppt_h"/>
                                          </p:val>
                                        </p:tav>
                                      </p:tavLst>
                                    </p:anim>
                                    <p:animEffect transition="in" filter="fade">
                                      <p:cBhvr>
                                        <p:cTn id="112" dur="250"/>
                                        <p:tgtEl>
                                          <p:spTgt spid="27"/>
                                        </p:tgtEl>
                                      </p:cBhvr>
                                    </p:animEffect>
                                  </p:childTnLst>
                                </p:cTn>
                              </p:par>
                            </p:childTnLst>
                          </p:cTn>
                        </p:par>
                        <p:par>
                          <p:cTn id="113" fill="hold">
                            <p:stCondLst>
                              <p:cond delay="8550"/>
                            </p:stCondLst>
                            <p:childTnLst>
                              <p:par>
                                <p:cTn id="114" presetID="53" presetClass="entr" presetSubtype="16" fill="hold" grpId="0" nodeType="afterEffect">
                                  <p:stCondLst>
                                    <p:cond delay="0"/>
                                  </p:stCondLst>
                                  <p:iterate type="lt">
                                    <p:tmPct val="10000"/>
                                  </p:iterate>
                                  <p:childTnLst>
                                    <p:set>
                                      <p:cBhvr>
                                        <p:cTn id="115" dur="1" fill="hold">
                                          <p:stCondLst>
                                            <p:cond delay="0"/>
                                          </p:stCondLst>
                                        </p:cTn>
                                        <p:tgtEl>
                                          <p:spTgt spid="28"/>
                                        </p:tgtEl>
                                        <p:attrNameLst>
                                          <p:attrName>style.visibility</p:attrName>
                                        </p:attrNameLst>
                                      </p:cBhvr>
                                      <p:to>
                                        <p:strVal val="visible"/>
                                      </p:to>
                                    </p:set>
                                    <p:anim calcmode="lin" valueType="num">
                                      <p:cBhvr>
                                        <p:cTn id="116" dur="100" fill="hold"/>
                                        <p:tgtEl>
                                          <p:spTgt spid="28"/>
                                        </p:tgtEl>
                                        <p:attrNameLst>
                                          <p:attrName>ppt_w</p:attrName>
                                        </p:attrNameLst>
                                      </p:cBhvr>
                                      <p:tavLst>
                                        <p:tav tm="0">
                                          <p:val>
                                            <p:fltVal val="0"/>
                                          </p:val>
                                        </p:tav>
                                        <p:tav tm="100000">
                                          <p:val>
                                            <p:strVal val="#ppt_w"/>
                                          </p:val>
                                        </p:tav>
                                      </p:tavLst>
                                    </p:anim>
                                    <p:anim calcmode="lin" valueType="num">
                                      <p:cBhvr>
                                        <p:cTn id="117" dur="100" fill="hold"/>
                                        <p:tgtEl>
                                          <p:spTgt spid="28"/>
                                        </p:tgtEl>
                                        <p:attrNameLst>
                                          <p:attrName>ppt_h</p:attrName>
                                        </p:attrNameLst>
                                      </p:cBhvr>
                                      <p:tavLst>
                                        <p:tav tm="0">
                                          <p:val>
                                            <p:fltVal val="0"/>
                                          </p:val>
                                        </p:tav>
                                        <p:tav tm="100000">
                                          <p:val>
                                            <p:strVal val="#ppt_h"/>
                                          </p:val>
                                        </p:tav>
                                      </p:tavLst>
                                    </p:anim>
                                    <p:animEffect transition="in" filter="fade">
                                      <p:cBhvr>
                                        <p:cTn id="118" dur="100"/>
                                        <p:tgtEl>
                                          <p:spTgt spid="28"/>
                                        </p:tgtEl>
                                      </p:cBhvr>
                                    </p:animEffect>
                                  </p:childTnLst>
                                </p:cTn>
                              </p:par>
                            </p:childTnLst>
                          </p:cTn>
                        </p:par>
                        <p:par>
                          <p:cTn id="119" fill="hold">
                            <p:stCondLst>
                              <p:cond delay="9000"/>
                            </p:stCondLst>
                            <p:childTnLst>
                              <p:par>
                                <p:cTn id="120" presetID="22" presetClass="entr" presetSubtype="8" fill="hold" nodeType="after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wipe(left)">
                                      <p:cBhvr>
                                        <p:cTn id="122" dur="500"/>
                                        <p:tgtEl>
                                          <p:spTgt spid="33"/>
                                        </p:tgtEl>
                                      </p:cBhvr>
                                    </p:animEffect>
                                  </p:childTnLst>
                                </p:cTn>
                              </p:par>
                            </p:childTnLst>
                          </p:cTn>
                        </p:par>
                        <p:par>
                          <p:cTn id="123" fill="hold">
                            <p:stCondLst>
                              <p:cond delay="9500"/>
                            </p:stCondLst>
                            <p:childTnLst>
                              <p:par>
                                <p:cTn id="124" presetID="53" presetClass="entr" presetSubtype="16" fill="hold" nodeType="afterEffect">
                                  <p:stCondLst>
                                    <p:cond delay="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250" fill="hold"/>
                                        <p:tgtEl>
                                          <p:spTgt spid="20"/>
                                        </p:tgtEl>
                                        <p:attrNameLst>
                                          <p:attrName>ppt_w</p:attrName>
                                        </p:attrNameLst>
                                      </p:cBhvr>
                                      <p:tavLst>
                                        <p:tav tm="0">
                                          <p:val>
                                            <p:fltVal val="0"/>
                                          </p:val>
                                        </p:tav>
                                        <p:tav tm="100000">
                                          <p:val>
                                            <p:strVal val="#ppt_w"/>
                                          </p:val>
                                        </p:tav>
                                      </p:tavLst>
                                    </p:anim>
                                    <p:anim calcmode="lin" valueType="num">
                                      <p:cBhvr>
                                        <p:cTn id="127" dur="250" fill="hold"/>
                                        <p:tgtEl>
                                          <p:spTgt spid="20"/>
                                        </p:tgtEl>
                                        <p:attrNameLst>
                                          <p:attrName>ppt_h</p:attrName>
                                        </p:attrNameLst>
                                      </p:cBhvr>
                                      <p:tavLst>
                                        <p:tav tm="0">
                                          <p:val>
                                            <p:fltVal val="0"/>
                                          </p:val>
                                        </p:tav>
                                        <p:tav tm="100000">
                                          <p:val>
                                            <p:strVal val="#ppt_h"/>
                                          </p:val>
                                        </p:tav>
                                      </p:tavLst>
                                    </p:anim>
                                    <p:animEffect transition="in" filter="fade">
                                      <p:cBhvr>
                                        <p:cTn id="128" dur="250"/>
                                        <p:tgtEl>
                                          <p:spTgt spid="20"/>
                                        </p:tgtEl>
                                      </p:cBhvr>
                                    </p:animEffect>
                                  </p:childTnLst>
                                </p:cTn>
                              </p:par>
                              <p:par>
                                <p:cTn id="129" presetID="6" presetClass="emph" presetSubtype="0" decel="100000" fill="hold" nodeType="withEffect">
                                  <p:stCondLst>
                                    <p:cond delay="200"/>
                                  </p:stCondLst>
                                  <p:childTnLst>
                                    <p:animScale>
                                      <p:cBhvr>
                                        <p:cTn id="130" dur="250" fill="hold"/>
                                        <p:tgtEl>
                                          <p:spTgt spid="20"/>
                                        </p:tgtEl>
                                      </p:cBhvr>
                                      <p:by x="110000" y="110000"/>
                                    </p:animScale>
                                  </p:childTnLst>
                                </p:cTn>
                              </p:par>
                              <p:par>
                                <p:cTn id="131" presetID="6" presetClass="emph" presetSubtype="0" decel="100000" fill="hold" nodeType="withEffect">
                                  <p:stCondLst>
                                    <p:cond delay="400"/>
                                  </p:stCondLst>
                                  <p:childTnLst>
                                    <p:animScale>
                                      <p:cBhvr>
                                        <p:cTn id="132" dur="250" fill="hold"/>
                                        <p:tgtEl>
                                          <p:spTgt spid="20"/>
                                        </p:tgtEl>
                                      </p:cBhvr>
                                      <p:by x="91000" y="91000"/>
                                    </p:animScale>
                                  </p:childTnLst>
                                </p:cTn>
                              </p:par>
                            </p:childTnLst>
                          </p:cTn>
                        </p:par>
                        <p:par>
                          <p:cTn id="133" fill="hold">
                            <p:stCondLst>
                              <p:cond delay="10150"/>
                            </p:stCondLst>
                            <p:childTnLst>
                              <p:par>
                                <p:cTn id="134" presetID="53" presetClass="entr" presetSubtype="16" fill="hold" grpId="0" nodeType="afterEffect">
                                  <p:stCondLst>
                                    <p:cond delay="0"/>
                                  </p:stCondLst>
                                  <p:childTnLst>
                                    <p:set>
                                      <p:cBhvr>
                                        <p:cTn id="135" dur="1" fill="hold">
                                          <p:stCondLst>
                                            <p:cond delay="0"/>
                                          </p:stCondLst>
                                        </p:cTn>
                                        <p:tgtEl>
                                          <p:spTgt spid="29"/>
                                        </p:tgtEl>
                                        <p:attrNameLst>
                                          <p:attrName>style.visibility</p:attrName>
                                        </p:attrNameLst>
                                      </p:cBhvr>
                                      <p:to>
                                        <p:strVal val="visible"/>
                                      </p:to>
                                    </p:set>
                                    <p:anim calcmode="lin" valueType="num">
                                      <p:cBhvr>
                                        <p:cTn id="136" dur="250" fill="hold"/>
                                        <p:tgtEl>
                                          <p:spTgt spid="29"/>
                                        </p:tgtEl>
                                        <p:attrNameLst>
                                          <p:attrName>ppt_w</p:attrName>
                                        </p:attrNameLst>
                                      </p:cBhvr>
                                      <p:tavLst>
                                        <p:tav tm="0">
                                          <p:val>
                                            <p:fltVal val="0"/>
                                          </p:val>
                                        </p:tav>
                                        <p:tav tm="100000">
                                          <p:val>
                                            <p:strVal val="#ppt_w"/>
                                          </p:val>
                                        </p:tav>
                                      </p:tavLst>
                                    </p:anim>
                                    <p:anim calcmode="lin" valueType="num">
                                      <p:cBhvr>
                                        <p:cTn id="137" dur="250" fill="hold"/>
                                        <p:tgtEl>
                                          <p:spTgt spid="29"/>
                                        </p:tgtEl>
                                        <p:attrNameLst>
                                          <p:attrName>ppt_h</p:attrName>
                                        </p:attrNameLst>
                                      </p:cBhvr>
                                      <p:tavLst>
                                        <p:tav tm="0">
                                          <p:val>
                                            <p:fltVal val="0"/>
                                          </p:val>
                                        </p:tav>
                                        <p:tav tm="100000">
                                          <p:val>
                                            <p:strVal val="#ppt_h"/>
                                          </p:val>
                                        </p:tav>
                                      </p:tavLst>
                                    </p:anim>
                                    <p:animEffect transition="in" filter="fade">
                                      <p:cBhvr>
                                        <p:cTn id="138" dur="250"/>
                                        <p:tgtEl>
                                          <p:spTgt spid="29"/>
                                        </p:tgtEl>
                                      </p:cBhvr>
                                    </p:animEffect>
                                  </p:childTnLst>
                                </p:cTn>
                              </p:par>
                            </p:childTnLst>
                          </p:cTn>
                        </p:par>
                        <p:par>
                          <p:cTn id="139" fill="hold">
                            <p:stCondLst>
                              <p:cond delay="10400"/>
                            </p:stCondLst>
                            <p:childTnLst>
                              <p:par>
                                <p:cTn id="140" presetID="53" presetClass="entr" presetSubtype="16" fill="hold" grpId="0" nodeType="afterEffect">
                                  <p:stCondLst>
                                    <p:cond delay="0"/>
                                  </p:stCondLst>
                                  <p:iterate type="lt">
                                    <p:tmPct val="10000"/>
                                  </p:iterate>
                                  <p:childTnLst>
                                    <p:set>
                                      <p:cBhvr>
                                        <p:cTn id="141" dur="1" fill="hold">
                                          <p:stCondLst>
                                            <p:cond delay="0"/>
                                          </p:stCondLst>
                                        </p:cTn>
                                        <p:tgtEl>
                                          <p:spTgt spid="30"/>
                                        </p:tgtEl>
                                        <p:attrNameLst>
                                          <p:attrName>style.visibility</p:attrName>
                                        </p:attrNameLst>
                                      </p:cBhvr>
                                      <p:to>
                                        <p:strVal val="visible"/>
                                      </p:to>
                                    </p:set>
                                    <p:anim calcmode="lin" valueType="num">
                                      <p:cBhvr>
                                        <p:cTn id="142" dur="100" fill="hold"/>
                                        <p:tgtEl>
                                          <p:spTgt spid="30"/>
                                        </p:tgtEl>
                                        <p:attrNameLst>
                                          <p:attrName>ppt_w</p:attrName>
                                        </p:attrNameLst>
                                      </p:cBhvr>
                                      <p:tavLst>
                                        <p:tav tm="0">
                                          <p:val>
                                            <p:fltVal val="0"/>
                                          </p:val>
                                        </p:tav>
                                        <p:tav tm="100000">
                                          <p:val>
                                            <p:strVal val="#ppt_w"/>
                                          </p:val>
                                        </p:tav>
                                      </p:tavLst>
                                    </p:anim>
                                    <p:anim calcmode="lin" valueType="num">
                                      <p:cBhvr>
                                        <p:cTn id="143" dur="100" fill="hold"/>
                                        <p:tgtEl>
                                          <p:spTgt spid="30"/>
                                        </p:tgtEl>
                                        <p:attrNameLst>
                                          <p:attrName>ppt_h</p:attrName>
                                        </p:attrNameLst>
                                      </p:cBhvr>
                                      <p:tavLst>
                                        <p:tav tm="0">
                                          <p:val>
                                            <p:fltVal val="0"/>
                                          </p:val>
                                        </p:tav>
                                        <p:tav tm="100000">
                                          <p:val>
                                            <p:strVal val="#ppt_h"/>
                                          </p:val>
                                        </p:tav>
                                      </p:tavLst>
                                    </p:anim>
                                    <p:animEffect transition="in" filter="fade">
                                      <p:cBhvr>
                                        <p:cTn id="144" dur="1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3" grpId="0"/>
      <p:bldP spid="24" grpId="0"/>
      <p:bldP spid="25" grpId="0"/>
      <p:bldP spid="26" grpId="0"/>
      <p:bldP spid="27" grpId="0"/>
      <p:bldP spid="28" grpId="0"/>
      <p:bldP spid="29" grpId="0"/>
      <p:bldP spid="30" grpId="0"/>
      <p:bldP spid="31" grpId="0" animBg="1"/>
      <p:bldP spid="31" grpId="1" animBg="1"/>
      <p:bldP spid="31" grpId="2" animBg="1"/>
      <p:bldP spid="36" grpId="0"/>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562" r="5562"/>
          <a:stretch/>
        </p:blipFill>
        <p:spPr>
          <a:xfrm>
            <a:off x="0" y="0"/>
            <a:ext cx="12192000" cy="6858000"/>
          </a:xfrm>
          <a:prstGeom prst="rect">
            <a:avLst/>
          </a:prstGeom>
        </p:spPr>
      </p:pic>
      <p:grpSp>
        <p:nvGrpSpPr>
          <p:cNvPr id="12" name="组合 11"/>
          <p:cNvGrpSpPr/>
          <p:nvPr/>
        </p:nvGrpSpPr>
        <p:grpSpPr>
          <a:xfrm rot="19829320">
            <a:off x="6623127" y="2048099"/>
            <a:ext cx="704453" cy="704453"/>
            <a:chOff x="4482708" y="3301238"/>
            <a:chExt cx="661162" cy="661162"/>
          </a:xfrm>
        </p:grpSpPr>
        <p:grpSp>
          <p:nvGrpSpPr>
            <p:cNvPr id="13" name="组合 12"/>
            <p:cNvGrpSpPr/>
            <p:nvPr/>
          </p:nvGrpSpPr>
          <p:grpSpPr>
            <a:xfrm>
              <a:off x="4482708" y="3301238"/>
              <a:ext cx="661162" cy="661162"/>
              <a:chOff x="775780" y="771550"/>
              <a:chExt cx="1852004" cy="1852004"/>
            </a:xfrm>
          </p:grpSpPr>
          <p:sp>
            <p:nvSpPr>
              <p:cNvPr id="17" name="椭圆 16"/>
              <p:cNvSpPr/>
              <p:nvPr/>
            </p:nvSpPr>
            <p:spPr>
              <a:xfrm>
                <a:off x="775780" y="771550"/>
                <a:ext cx="1852004" cy="1852004"/>
              </a:xfrm>
              <a:prstGeom prst="ellipse">
                <a:avLst/>
              </a:prstGeom>
              <a:solidFill>
                <a:srgbClr val="1B2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a:ea typeface="微软雅黑"/>
                </a:endParaRPr>
              </a:p>
            </p:txBody>
          </p:sp>
          <p:sp>
            <p:nvSpPr>
              <p:cNvPr id="18" name="椭圆 17"/>
              <p:cNvSpPr/>
              <p:nvPr/>
            </p:nvSpPr>
            <p:spPr>
              <a:xfrm>
                <a:off x="1007828" y="1003597"/>
                <a:ext cx="1387908" cy="1387908"/>
              </a:xfrm>
              <a:prstGeom prst="ellipse">
                <a:avLst/>
              </a:prstGeom>
              <a:gradFill flip="none" rotWithShape="1">
                <a:gsLst>
                  <a:gs pos="27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152400" dir="8820000" algn="tr" rotWithShape="0">
                  <a:prstClr val="black">
                    <a:alpha val="40000"/>
                  </a:prstClr>
                </a:outerShdw>
              </a:effectLst>
            </p:spPr>
            <p:txBody>
              <a:bodyPr rtlCol="0" anchor="ctr"/>
              <a:lstStyle/>
              <a:p>
                <a:pPr algn="ctr" defTabSz="1219170">
                  <a:defRPr/>
                </a:pPr>
                <a:endParaRPr lang="zh-CN" altLang="en-US" sz="1067" u="sng" kern="0">
                  <a:solidFill>
                    <a:sysClr val="window" lastClr="FFFFFF"/>
                  </a:solidFill>
                  <a:latin typeface="Century Gothic"/>
                  <a:ea typeface="幼圆"/>
                </a:endParaRPr>
              </a:p>
            </p:txBody>
          </p:sp>
        </p:grpSp>
        <p:grpSp>
          <p:nvGrpSpPr>
            <p:cNvPr id="14" name="组合 13"/>
            <p:cNvGrpSpPr/>
            <p:nvPr/>
          </p:nvGrpSpPr>
          <p:grpSpPr>
            <a:xfrm>
              <a:off x="4679943" y="3516067"/>
              <a:ext cx="266691" cy="231503"/>
              <a:chOff x="6434683" y="510993"/>
              <a:chExt cx="987549" cy="857250"/>
            </a:xfrm>
          </p:grpSpPr>
          <p:sp>
            <p:nvSpPr>
              <p:cNvPr id="1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chemeClr val="accent1"/>
                </a:solidFill>
                <a:prstDash val="solid"/>
              </a:ln>
              <a:effectLst/>
            </p:spPr>
            <p:txBody>
              <a:bodyPr rtlCol="0" anchor="ctr"/>
              <a:lstStyle/>
              <a:p>
                <a:pPr algn="ctr" defTabSz="1219170">
                  <a:defRPr/>
                </a:pPr>
                <a:endParaRPr lang="zh-CN" altLang="en-US" sz="2400" u="sng" kern="0">
                  <a:solidFill>
                    <a:sysClr val="window" lastClr="FFFFFF"/>
                  </a:solidFill>
                  <a:latin typeface="Century Gothic"/>
                  <a:ea typeface="幼圆"/>
                </a:endParaRPr>
              </a:p>
            </p:txBody>
          </p:sp>
          <p:cxnSp>
            <p:nvCxnSpPr>
              <p:cNvPr id="16" name="直接连接符 15"/>
              <p:cNvCxnSpPr/>
              <p:nvPr/>
            </p:nvCxnSpPr>
            <p:spPr>
              <a:xfrm>
                <a:off x="6434683" y="954806"/>
                <a:ext cx="987549" cy="0"/>
              </a:xfrm>
              <a:prstGeom prst="line">
                <a:avLst/>
              </a:prstGeom>
              <a:noFill/>
              <a:ln w="28575" cap="flat" cmpd="sng" algn="ctr">
                <a:solidFill>
                  <a:schemeClr val="accent1"/>
                </a:solidFill>
                <a:prstDash val="solid"/>
              </a:ln>
              <a:effectLst/>
            </p:spPr>
          </p:cxnSp>
        </p:grpSp>
      </p:grpSp>
      <p:grpSp>
        <p:nvGrpSpPr>
          <p:cNvPr id="19" name="组合 18"/>
          <p:cNvGrpSpPr/>
          <p:nvPr/>
        </p:nvGrpSpPr>
        <p:grpSpPr>
          <a:xfrm>
            <a:off x="5020524" y="471702"/>
            <a:ext cx="2202664" cy="2202664"/>
            <a:chOff x="3753964" y="645453"/>
            <a:chExt cx="1651998" cy="1651998"/>
          </a:xfrm>
        </p:grpSpPr>
        <p:grpSp>
          <p:nvGrpSpPr>
            <p:cNvPr id="20" name="组合 19"/>
            <p:cNvGrpSpPr/>
            <p:nvPr/>
          </p:nvGrpSpPr>
          <p:grpSpPr>
            <a:xfrm>
              <a:off x="3753964" y="645453"/>
              <a:ext cx="1651998" cy="1651998"/>
              <a:chOff x="537232" y="2069509"/>
              <a:chExt cx="2507330" cy="2507330"/>
            </a:xfrm>
          </p:grpSpPr>
          <p:sp>
            <p:nvSpPr>
              <p:cNvPr id="24" name="椭圆 23"/>
              <p:cNvSpPr/>
              <p:nvPr/>
            </p:nvSpPr>
            <p:spPr>
              <a:xfrm>
                <a:off x="537232" y="2069509"/>
                <a:ext cx="2507330" cy="25073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grpSp>
            <p:nvGrpSpPr>
              <p:cNvPr id="25" name="组合 24"/>
              <p:cNvGrpSpPr/>
              <p:nvPr/>
            </p:nvGrpSpPr>
            <p:grpSpPr>
              <a:xfrm>
                <a:off x="612550" y="2144827"/>
                <a:ext cx="2356696" cy="2356696"/>
                <a:chOff x="304800" y="673100"/>
                <a:chExt cx="4000500" cy="4000500"/>
              </a:xfrm>
              <a:effectLst>
                <a:outerShdw blurRad="444500" dist="254000" dir="8100000" algn="tr" rotWithShape="0">
                  <a:prstClr val="black">
                    <a:alpha val="50000"/>
                  </a:prstClr>
                </a:outerShdw>
              </a:effectLst>
            </p:grpSpPr>
            <p:sp>
              <p:nvSpPr>
                <p:cNvPr id="26"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grpSp>
        </p:grpSp>
        <p:sp>
          <p:nvSpPr>
            <p:cNvPr id="21" name="椭圆 20"/>
            <p:cNvSpPr/>
            <p:nvPr/>
          </p:nvSpPr>
          <p:spPr>
            <a:xfrm>
              <a:off x="3913081" y="781380"/>
              <a:ext cx="1333764" cy="133376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sp>
          <p:nvSpPr>
            <p:cNvPr id="22" name="椭圆 21"/>
            <p:cNvSpPr/>
            <p:nvPr/>
          </p:nvSpPr>
          <p:spPr>
            <a:xfrm>
              <a:off x="3913081" y="829363"/>
              <a:ext cx="1307006" cy="1307004"/>
            </a:xfrm>
            <a:prstGeom prst="ellipse">
              <a:avLst/>
            </a:pr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a:ea typeface="微软雅黑"/>
              </a:endParaRPr>
            </a:p>
          </p:txBody>
        </p:sp>
        <p:sp>
          <p:nvSpPr>
            <p:cNvPr id="23" name="TextBox 11"/>
            <p:cNvSpPr txBox="1"/>
            <p:nvPr/>
          </p:nvSpPr>
          <p:spPr>
            <a:xfrm flipH="1">
              <a:off x="4246806" y="882830"/>
              <a:ext cx="639554" cy="1177245"/>
            </a:xfrm>
            <a:prstGeom prst="rect">
              <a:avLst/>
            </a:prstGeom>
            <a:noFill/>
          </p:spPr>
          <p:txBody>
            <a:bodyPr wrap="square" rtlCol="0">
              <a:spAutoFit/>
            </a:bodyPr>
            <a:lstStyle/>
            <a:p>
              <a:pPr algn="ctr"/>
              <a:r>
                <a:rPr lang="en-US" sz="9600" b="1" dirty="0">
                  <a:solidFill>
                    <a:schemeClr val="bg1"/>
                  </a:solidFill>
                  <a:latin typeface="Agency FB" panose="020B0503020202020204" pitchFamily="34" charset="0"/>
                </a:rPr>
                <a:t>5</a:t>
              </a:r>
              <a:endParaRPr lang="id-ID" sz="9600" b="1" dirty="0">
                <a:solidFill>
                  <a:schemeClr val="bg1"/>
                </a:solidFill>
                <a:latin typeface="Agency FB" panose="020B0503020202020204" pitchFamily="34" charset="0"/>
              </a:endParaRPr>
            </a:p>
          </p:txBody>
        </p:sp>
      </p:grpSp>
      <p:sp>
        <p:nvSpPr>
          <p:cNvPr id="28" name="Rectangle 4"/>
          <p:cNvSpPr txBox="1">
            <a:spLocks noChangeArrowheads="1"/>
          </p:cNvSpPr>
          <p:nvPr/>
        </p:nvSpPr>
        <p:spPr bwMode="auto">
          <a:xfrm>
            <a:off x="2246070" y="3357903"/>
            <a:ext cx="7751572" cy="10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defRPr/>
            </a:pPr>
            <a:r>
              <a:rPr lang="zh-CN" altLang="en-US" sz="6600" dirty="0">
                <a:solidFill>
                  <a:srgbClr val="FFFFFF"/>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rPr>
              <a:t>标题文字添加此处</a:t>
            </a:r>
          </a:p>
        </p:txBody>
      </p:sp>
      <p:sp>
        <p:nvSpPr>
          <p:cNvPr id="29" name="Rectangle 4"/>
          <p:cNvSpPr txBox="1">
            <a:spLocks noChangeArrowheads="1"/>
          </p:cNvSpPr>
          <p:nvPr/>
        </p:nvSpPr>
        <p:spPr bwMode="auto">
          <a:xfrm>
            <a:off x="2646954" y="4510116"/>
            <a:ext cx="693416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r>
              <a:rPr lang="en-US" altLang="zh-CN" sz="1800" b="0" dirty="0">
                <a:solidFill>
                  <a:srgbClr val="FFFFFF"/>
                </a:solidFill>
                <a:latin typeface="Agency FB" panose="020B0503020202020204" pitchFamily="34" charset="0"/>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1129336162"/>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00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p:stCondLst>
                              <p:cond delay="1850"/>
                            </p:stCondLst>
                            <p:childTnLst>
                              <p:par>
                                <p:cTn id="26" presetID="22" presetClass="entr" presetSubtype="1"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五、此处添加标题文字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sp>
        <p:nvSpPr>
          <p:cNvPr id="38" name="9"/>
          <p:cNvSpPr/>
          <p:nvPr/>
        </p:nvSpPr>
        <p:spPr>
          <a:xfrm>
            <a:off x="-3316" y="1739659"/>
            <a:ext cx="12195317" cy="1689341"/>
          </a:xfrm>
          <a:prstGeom prst="rect">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30" tIns="45716" rIns="91430" bIns="45716" numCol="1" anchor="t" anchorCtr="0" compatLnSpc="1">
            <a:prstTxWarp prst="textNoShape">
              <a:avLst/>
            </a:prstTxWarp>
          </a:bodyPr>
          <a:lstStyle/>
          <a:p>
            <a:pPr>
              <a:lnSpc>
                <a:spcPct val="120000"/>
              </a:lnSpc>
            </a:pPr>
            <a:endParaRPr lang="zh-CN" altLang="en-US" sz="900">
              <a:latin typeface="Arial" panose="020B0604020202020204" pitchFamily="34" charset="0"/>
              <a:ea typeface="微软雅黑" panose="020B0503020204020204" pitchFamily="34" charset="-122"/>
              <a:cs typeface="+mn-ea"/>
            </a:endParaRPr>
          </a:p>
        </p:txBody>
      </p:sp>
      <p:grpSp>
        <p:nvGrpSpPr>
          <p:cNvPr id="39" name="7"/>
          <p:cNvGrpSpPr/>
          <p:nvPr/>
        </p:nvGrpSpPr>
        <p:grpSpPr bwMode="auto">
          <a:xfrm>
            <a:off x="417332" y="2201775"/>
            <a:ext cx="5348632" cy="4128353"/>
            <a:chOff x="3322" y="1030"/>
            <a:chExt cx="2025" cy="1563"/>
          </a:xfrm>
        </p:grpSpPr>
        <p:pic>
          <p:nvPicPr>
            <p:cNvPr id="40" name="Picture 67" descr="2"/>
            <p:cNvPicPr>
              <a:picLocks noChangeAspect="1" noChangeArrowheads="1"/>
            </p:cNvPicPr>
            <p:nvPr/>
          </p:nvPicPr>
          <p:blipFill>
            <a:blip r:embed="rId3" cstate="screen"/>
            <a:srcRect/>
            <a:stretch>
              <a:fillRect/>
            </a:stretch>
          </p:blipFill>
          <p:spPr bwMode="auto">
            <a:xfrm>
              <a:off x="3322" y="1030"/>
              <a:ext cx="2025" cy="1563"/>
            </a:xfrm>
            <a:prstGeom prst="rect">
              <a:avLst/>
            </a:prstGeom>
            <a:noFill/>
            <a:ln>
              <a:noFill/>
            </a:ln>
            <a:effectLst>
              <a:reflection blurRad="6350" stA="20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68" descr="psb"/>
            <p:cNvSpPr>
              <a:spLocks noChangeArrowheads="1"/>
            </p:cNvSpPr>
            <p:nvPr/>
          </p:nvSpPr>
          <p:spPr bwMode="auto">
            <a:xfrm>
              <a:off x="3395" y="1099"/>
              <a:ext cx="1871" cy="1083"/>
            </a:xfrm>
            <a:prstGeom prst="rect">
              <a:avLst/>
            </a:prstGeom>
            <a:blipFill dpi="0" rotWithShape="1">
              <a:blip r:embed="rId4"/>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ndParaRPr>
            </a:p>
          </p:txBody>
        </p:sp>
      </p:grpSp>
      <p:grpSp>
        <p:nvGrpSpPr>
          <p:cNvPr id="42" name="组合 41"/>
          <p:cNvGrpSpPr/>
          <p:nvPr/>
        </p:nvGrpSpPr>
        <p:grpSpPr>
          <a:xfrm>
            <a:off x="6186612" y="1827198"/>
            <a:ext cx="5449958" cy="1514261"/>
            <a:chOff x="8081086" y="1835332"/>
            <a:chExt cx="5449958" cy="1514261"/>
          </a:xfrm>
        </p:grpSpPr>
        <p:sp>
          <p:nvSpPr>
            <p:cNvPr id="43" name="文本框 42"/>
            <p:cNvSpPr txBox="1"/>
            <p:nvPr/>
          </p:nvSpPr>
          <p:spPr>
            <a:xfrm>
              <a:off x="8081086" y="1835332"/>
              <a:ext cx="2268825" cy="452432"/>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nSpc>
                  <a:spcPct val="130000"/>
                </a:lnSpc>
              </a:pPr>
              <a:r>
                <a:rPr lang="zh-CN" altLang="en-US" sz="1800" dirty="0">
                  <a:solidFill>
                    <a:schemeClr val="bg1"/>
                  </a:solidFill>
                  <a:latin typeface="迷你简菱心" panose="02010609000101010101" pitchFamily="49" charset="-122"/>
                  <a:ea typeface="迷你简菱心" panose="02010609000101010101" pitchFamily="49" charset="-122"/>
                </a:rPr>
                <a:t>此处添加标题</a:t>
              </a:r>
            </a:p>
          </p:txBody>
        </p:sp>
        <p:sp>
          <p:nvSpPr>
            <p:cNvPr id="44" name="矩形 43"/>
            <p:cNvSpPr/>
            <p:nvPr/>
          </p:nvSpPr>
          <p:spPr>
            <a:xfrm>
              <a:off x="8081086" y="2296997"/>
              <a:ext cx="5449958" cy="1052596"/>
            </a:xfrm>
            <a:prstGeom prst="rect">
              <a:avLst/>
            </a:prstGeom>
            <a:noFill/>
          </p:spPr>
          <p:txBody>
            <a:bodyPr wrap="square"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在此框中选择粘贴</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您的内容打在这里</a:t>
              </a:r>
              <a:endParaRPr lang="zh-CN" altLang="en-US" sz="1600" dirty="0">
                <a:solidFill>
                  <a:schemeClr val="bg1"/>
                </a:solidFill>
                <a:latin typeface="+mj-ea"/>
              </a:endParaRPr>
            </a:p>
          </p:txBody>
        </p:sp>
      </p:grpSp>
      <p:grpSp>
        <p:nvGrpSpPr>
          <p:cNvPr id="45" name="组合 44"/>
          <p:cNvGrpSpPr/>
          <p:nvPr/>
        </p:nvGrpSpPr>
        <p:grpSpPr>
          <a:xfrm>
            <a:off x="6410170" y="3890663"/>
            <a:ext cx="529472" cy="532744"/>
            <a:chOff x="6366628" y="3890663"/>
            <a:chExt cx="529472" cy="532744"/>
          </a:xfrm>
        </p:grpSpPr>
        <p:sp>
          <p:nvSpPr>
            <p:cNvPr id="46" name="6"/>
            <p:cNvSpPr>
              <a:spLocks noChangeArrowheads="1"/>
            </p:cNvSpPr>
            <p:nvPr/>
          </p:nvSpPr>
          <p:spPr bwMode="auto">
            <a:xfrm>
              <a:off x="6366628" y="3890663"/>
              <a:ext cx="529472" cy="532744"/>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30" tIns="45716" rIns="91430" bIns="45716" numCol="1" anchor="t" anchorCtr="0" compatLnSpc="1">
              <a:prstTxWarp prst="textNoShape">
                <a:avLst/>
              </a:prstTxWarp>
            </a:bodyPr>
            <a:lstStyle/>
            <a:p>
              <a:pPr>
                <a:lnSpc>
                  <a:spcPct val="120000"/>
                </a:lnSpc>
              </a:pPr>
              <a:endParaRPr lang="zh-CN" altLang="en-US" sz="900">
                <a:solidFill>
                  <a:schemeClr val="lt1"/>
                </a:solidFill>
                <a:latin typeface="Arial" panose="020B0604020202020204" pitchFamily="34" charset="0"/>
                <a:ea typeface="微软雅黑" panose="020B0503020204020204" pitchFamily="34" charset="-122"/>
                <a:cs typeface="+mn-ea"/>
              </a:endParaRPr>
            </a:p>
          </p:txBody>
        </p:sp>
        <p:sp>
          <p:nvSpPr>
            <p:cNvPr id="47" name="5"/>
            <p:cNvSpPr>
              <a:spLocks noEditPoints="1"/>
            </p:cNvSpPr>
            <p:nvPr/>
          </p:nvSpPr>
          <p:spPr bwMode="auto">
            <a:xfrm>
              <a:off x="6523829" y="4055507"/>
              <a:ext cx="215066" cy="203054"/>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48" name="组合 47"/>
          <p:cNvGrpSpPr/>
          <p:nvPr/>
        </p:nvGrpSpPr>
        <p:grpSpPr>
          <a:xfrm>
            <a:off x="6410170" y="4902002"/>
            <a:ext cx="529472" cy="532744"/>
            <a:chOff x="6366628" y="4902002"/>
            <a:chExt cx="529472" cy="532744"/>
          </a:xfrm>
        </p:grpSpPr>
        <p:sp>
          <p:nvSpPr>
            <p:cNvPr id="49" name="4"/>
            <p:cNvSpPr>
              <a:spLocks noChangeArrowheads="1"/>
            </p:cNvSpPr>
            <p:nvPr/>
          </p:nvSpPr>
          <p:spPr bwMode="auto">
            <a:xfrm>
              <a:off x="6366628" y="4902002"/>
              <a:ext cx="529472" cy="532744"/>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30" tIns="45716" rIns="91430" bIns="45716" numCol="1" anchor="t" anchorCtr="0" compatLnSpc="1">
              <a:prstTxWarp prst="textNoShape">
                <a:avLst/>
              </a:prstTxWarp>
            </a:bodyPr>
            <a:lstStyle/>
            <a:p>
              <a:pPr>
                <a:lnSpc>
                  <a:spcPct val="120000"/>
                </a:lnSpc>
              </a:pPr>
              <a:endParaRPr lang="zh-CN" altLang="en-US" sz="900">
                <a:solidFill>
                  <a:schemeClr val="lt1"/>
                </a:solidFill>
                <a:latin typeface="Arial" panose="020B0604020202020204" pitchFamily="34" charset="0"/>
                <a:ea typeface="微软雅黑" panose="020B0503020204020204" pitchFamily="34" charset="-122"/>
                <a:cs typeface="+mn-ea"/>
              </a:endParaRPr>
            </a:p>
          </p:txBody>
        </p:sp>
        <p:sp>
          <p:nvSpPr>
            <p:cNvPr id="50" name="3"/>
            <p:cNvSpPr>
              <a:spLocks noEditPoints="1"/>
            </p:cNvSpPr>
            <p:nvPr/>
          </p:nvSpPr>
          <p:spPr bwMode="auto">
            <a:xfrm>
              <a:off x="6523831" y="5060296"/>
              <a:ext cx="215063" cy="216153"/>
            </a:xfrm>
            <a:custGeom>
              <a:avLst/>
              <a:gdLst>
                <a:gd name="T0" fmla="*/ 62 w 98"/>
                <a:gd name="T1" fmla="*/ 39 h 98"/>
                <a:gd name="T2" fmla="*/ 51 w 98"/>
                <a:gd name="T3" fmla="*/ 43 h 98"/>
                <a:gd name="T4" fmla="*/ 58 w 98"/>
                <a:gd name="T5" fmla="*/ 41 h 98"/>
                <a:gd name="T6" fmla="*/ 56 w 98"/>
                <a:gd name="T7" fmla="*/ 44 h 98"/>
                <a:gd name="T8" fmla="*/ 40 w 98"/>
                <a:gd name="T9" fmla="*/ 50 h 98"/>
                <a:gd name="T10" fmla="*/ 40 w 98"/>
                <a:gd name="T11" fmla="*/ 37 h 98"/>
                <a:gd name="T12" fmla="*/ 39 w 98"/>
                <a:gd name="T13" fmla="*/ 42 h 98"/>
                <a:gd name="T14" fmla="*/ 41 w 98"/>
                <a:gd name="T15" fmla="*/ 44 h 98"/>
                <a:gd name="T16" fmla="*/ 94 w 98"/>
                <a:gd name="T17" fmla="*/ 0 h 98"/>
                <a:gd name="T18" fmla="*/ 3 w 98"/>
                <a:gd name="T19" fmla="*/ 98 h 98"/>
                <a:gd name="T20" fmla="*/ 91 w 98"/>
                <a:gd name="T21" fmla="*/ 91 h 98"/>
                <a:gd name="T22" fmla="*/ 91 w 98"/>
                <a:gd name="T23" fmla="*/ 91 h 98"/>
                <a:gd name="T24" fmla="*/ 15 w 98"/>
                <a:gd name="T25" fmla="*/ 7 h 98"/>
                <a:gd name="T26" fmla="*/ 35 w 98"/>
                <a:gd name="T27" fmla="*/ 7 h 98"/>
                <a:gd name="T28" fmla="*/ 55 w 98"/>
                <a:gd name="T29" fmla="*/ 7 h 98"/>
                <a:gd name="T30" fmla="*/ 76 w 98"/>
                <a:gd name="T31" fmla="*/ 7 h 98"/>
                <a:gd name="T32" fmla="*/ 91 w 98"/>
                <a:gd name="T33" fmla="*/ 7 h 98"/>
                <a:gd name="T34" fmla="*/ 80 w 98"/>
                <a:gd name="T35" fmla="*/ 48 h 98"/>
                <a:gd name="T36" fmla="*/ 71 w 98"/>
                <a:gd name="T37" fmla="*/ 39 h 98"/>
                <a:gd name="T38" fmla="*/ 75 w 98"/>
                <a:gd name="T39" fmla="*/ 41 h 98"/>
                <a:gd name="T40" fmla="*/ 74 w 98"/>
                <a:gd name="T41" fmla="*/ 44 h 98"/>
                <a:gd name="T42" fmla="*/ 75 w 98"/>
                <a:gd name="T43" fmla="*/ 67 h 98"/>
                <a:gd name="T44" fmla="*/ 80 w 98"/>
                <a:gd name="T45" fmla="*/ 56 h 98"/>
                <a:gd name="T46" fmla="*/ 71 w 98"/>
                <a:gd name="T47" fmla="*/ 65 h 98"/>
                <a:gd name="T48" fmla="*/ 77 w 98"/>
                <a:gd name="T49" fmla="*/ 60 h 98"/>
                <a:gd name="T50" fmla="*/ 74 w 98"/>
                <a:gd name="T51" fmla="*/ 59 h 98"/>
                <a:gd name="T52" fmla="*/ 45 w 98"/>
                <a:gd name="T53" fmla="*/ 82 h 98"/>
                <a:gd name="T54" fmla="*/ 36 w 98"/>
                <a:gd name="T55" fmla="*/ 73 h 98"/>
                <a:gd name="T56" fmla="*/ 39 w 98"/>
                <a:gd name="T57" fmla="*/ 76 h 98"/>
                <a:gd name="T58" fmla="*/ 41 w 98"/>
                <a:gd name="T59" fmla="*/ 79 h 98"/>
                <a:gd name="T60" fmla="*/ 39 w 98"/>
                <a:gd name="T61" fmla="*/ 76 h 98"/>
                <a:gd name="T62" fmla="*/ 27 w 98"/>
                <a:gd name="T63" fmla="*/ 65 h 98"/>
                <a:gd name="T64" fmla="*/ 18 w 98"/>
                <a:gd name="T65" fmla="*/ 56 h 98"/>
                <a:gd name="T66" fmla="*/ 21 w 98"/>
                <a:gd name="T67" fmla="*/ 59 h 98"/>
                <a:gd name="T68" fmla="*/ 24 w 98"/>
                <a:gd name="T69" fmla="*/ 62 h 98"/>
                <a:gd name="T70" fmla="*/ 21 w 98"/>
                <a:gd name="T71" fmla="*/ 59 h 98"/>
                <a:gd name="T72" fmla="*/ 27 w 98"/>
                <a:gd name="T73" fmla="*/ 82 h 98"/>
                <a:gd name="T74" fmla="*/ 18 w 98"/>
                <a:gd name="T75" fmla="*/ 73 h 98"/>
                <a:gd name="T76" fmla="*/ 21 w 98"/>
                <a:gd name="T77" fmla="*/ 76 h 98"/>
                <a:gd name="T78" fmla="*/ 24 w 98"/>
                <a:gd name="T79" fmla="*/ 79 h 98"/>
                <a:gd name="T80" fmla="*/ 21 w 98"/>
                <a:gd name="T81" fmla="*/ 76 h 98"/>
                <a:gd name="T82" fmla="*/ 62 w 98"/>
                <a:gd name="T83" fmla="*/ 65 h 98"/>
                <a:gd name="T84" fmla="*/ 53 w 98"/>
                <a:gd name="T85" fmla="*/ 56 h 98"/>
                <a:gd name="T86" fmla="*/ 56 w 98"/>
                <a:gd name="T87" fmla="*/ 59 h 98"/>
                <a:gd name="T88" fmla="*/ 59 w 98"/>
                <a:gd name="T89" fmla="*/ 62 h 98"/>
                <a:gd name="T90" fmla="*/ 53 w 98"/>
                <a:gd name="T91" fmla="*/ 82 h 98"/>
                <a:gd name="T92" fmla="*/ 64 w 98"/>
                <a:gd name="T93" fmla="*/ 77 h 98"/>
                <a:gd name="T94" fmla="*/ 53 w 98"/>
                <a:gd name="T95" fmla="*/ 73 h 98"/>
                <a:gd name="T96" fmla="*/ 56 w 98"/>
                <a:gd name="T97" fmla="*/ 76 h 98"/>
                <a:gd name="T98" fmla="*/ 58 w 98"/>
                <a:gd name="T99" fmla="*/ 79 h 98"/>
                <a:gd name="T100" fmla="*/ 36 w 98"/>
                <a:gd name="T101" fmla="*/ 65 h 98"/>
                <a:gd name="T102" fmla="*/ 45 w 98"/>
                <a:gd name="T103" fmla="*/ 56 h 98"/>
                <a:gd name="T104" fmla="*/ 36 w 98"/>
                <a:gd name="T105" fmla="*/ 65 h 98"/>
                <a:gd name="T106" fmla="*/ 41 w 98"/>
                <a:gd name="T107" fmla="*/ 59 h 98"/>
                <a:gd name="T108" fmla="*/ 40 w 98"/>
                <a:gd name="T109"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98">
                  <a:moveTo>
                    <a:pt x="53" y="48"/>
                  </a:moveTo>
                  <a:cubicBezTo>
                    <a:pt x="54" y="49"/>
                    <a:pt x="56" y="50"/>
                    <a:pt x="58" y="50"/>
                  </a:cubicBezTo>
                  <a:cubicBezTo>
                    <a:pt x="59" y="50"/>
                    <a:pt x="61" y="49"/>
                    <a:pt x="62" y="48"/>
                  </a:cubicBezTo>
                  <a:cubicBezTo>
                    <a:pt x="63" y="46"/>
                    <a:pt x="64" y="45"/>
                    <a:pt x="64" y="43"/>
                  </a:cubicBezTo>
                  <a:cubicBezTo>
                    <a:pt x="64" y="41"/>
                    <a:pt x="63" y="40"/>
                    <a:pt x="62" y="39"/>
                  </a:cubicBezTo>
                  <a:cubicBezTo>
                    <a:pt x="62" y="39"/>
                    <a:pt x="62" y="39"/>
                    <a:pt x="62" y="39"/>
                  </a:cubicBezTo>
                  <a:cubicBezTo>
                    <a:pt x="61" y="37"/>
                    <a:pt x="59" y="37"/>
                    <a:pt x="58" y="37"/>
                  </a:cubicBezTo>
                  <a:cubicBezTo>
                    <a:pt x="56" y="37"/>
                    <a:pt x="54" y="37"/>
                    <a:pt x="53" y="39"/>
                  </a:cubicBezTo>
                  <a:cubicBezTo>
                    <a:pt x="53" y="39"/>
                    <a:pt x="53" y="39"/>
                    <a:pt x="53" y="39"/>
                  </a:cubicBezTo>
                  <a:cubicBezTo>
                    <a:pt x="52" y="40"/>
                    <a:pt x="51" y="41"/>
                    <a:pt x="51" y="43"/>
                  </a:cubicBezTo>
                  <a:cubicBezTo>
                    <a:pt x="51" y="45"/>
                    <a:pt x="52" y="46"/>
                    <a:pt x="53" y="48"/>
                  </a:cubicBezTo>
                  <a:cubicBezTo>
                    <a:pt x="53" y="48"/>
                    <a:pt x="53" y="48"/>
                    <a:pt x="53" y="48"/>
                  </a:cubicBezTo>
                  <a:close/>
                  <a:moveTo>
                    <a:pt x="56" y="42"/>
                  </a:moveTo>
                  <a:cubicBezTo>
                    <a:pt x="56" y="42"/>
                    <a:pt x="56" y="42"/>
                    <a:pt x="56" y="42"/>
                  </a:cubicBezTo>
                  <a:cubicBezTo>
                    <a:pt x="57" y="41"/>
                    <a:pt x="57" y="41"/>
                    <a:pt x="58" y="41"/>
                  </a:cubicBezTo>
                  <a:cubicBezTo>
                    <a:pt x="58" y="41"/>
                    <a:pt x="59" y="41"/>
                    <a:pt x="59" y="42"/>
                  </a:cubicBezTo>
                  <a:cubicBezTo>
                    <a:pt x="59" y="42"/>
                    <a:pt x="59" y="43"/>
                    <a:pt x="59" y="43"/>
                  </a:cubicBezTo>
                  <a:cubicBezTo>
                    <a:pt x="59" y="44"/>
                    <a:pt x="59" y="44"/>
                    <a:pt x="59" y="44"/>
                  </a:cubicBezTo>
                  <a:cubicBezTo>
                    <a:pt x="59" y="45"/>
                    <a:pt x="58" y="45"/>
                    <a:pt x="58" y="45"/>
                  </a:cubicBezTo>
                  <a:cubicBezTo>
                    <a:pt x="57" y="45"/>
                    <a:pt x="57" y="45"/>
                    <a:pt x="56" y="44"/>
                  </a:cubicBezTo>
                  <a:cubicBezTo>
                    <a:pt x="56" y="44"/>
                    <a:pt x="56" y="44"/>
                    <a:pt x="56" y="43"/>
                  </a:cubicBezTo>
                  <a:cubicBezTo>
                    <a:pt x="56" y="43"/>
                    <a:pt x="56" y="42"/>
                    <a:pt x="56" y="42"/>
                  </a:cubicBezTo>
                  <a:close/>
                  <a:moveTo>
                    <a:pt x="36" y="48"/>
                  </a:moveTo>
                  <a:cubicBezTo>
                    <a:pt x="36" y="48"/>
                    <a:pt x="36" y="48"/>
                    <a:pt x="36" y="48"/>
                  </a:cubicBezTo>
                  <a:cubicBezTo>
                    <a:pt x="37" y="49"/>
                    <a:pt x="38" y="50"/>
                    <a:pt x="40" y="50"/>
                  </a:cubicBezTo>
                  <a:cubicBezTo>
                    <a:pt x="42" y="50"/>
                    <a:pt x="43" y="49"/>
                    <a:pt x="45" y="48"/>
                  </a:cubicBezTo>
                  <a:cubicBezTo>
                    <a:pt x="46" y="46"/>
                    <a:pt x="47" y="45"/>
                    <a:pt x="47" y="43"/>
                  </a:cubicBezTo>
                  <a:cubicBezTo>
                    <a:pt x="47" y="41"/>
                    <a:pt x="46" y="40"/>
                    <a:pt x="45" y="39"/>
                  </a:cubicBezTo>
                  <a:cubicBezTo>
                    <a:pt x="45" y="39"/>
                    <a:pt x="45" y="39"/>
                    <a:pt x="45" y="39"/>
                  </a:cubicBezTo>
                  <a:cubicBezTo>
                    <a:pt x="43" y="37"/>
                    <a:pt x="42" y="37"/>
                    <a:pt x="40" y="37"/>
                  </a:cubicBezTo>
                  <a:cubicBezTo>
                    <a:pt x="38" y="37"/>
                    <a:pt x="37" y="37"/>
                    <a:pt x="36" y="39"/>
                  </a:cubicBezTo>
                  <a:cubicBezTo>
                    <a:pt x="34" y="40"/>
                    <a:pt x="34" y="41"/>
                    <a:pt x="34" y="43"/>
                  </a:cubicBezTo>
                  <a:cubicBezTo>
                    <a:pt x="34" y="45"/>
                    <a:pt x="34" y="46"/>
                    <a:pt x="36" y="48"/>
                  </a:cubicBezTo>
                  <a:close/>
                  <a:moveTo>
                    <a:pt x="39" y="42"/>
                  </a:moveTo>
                  <a:cubicBezTo>
                    <a:pt x="39" y="42"/>
                    <a:pt x="39" y="42"/>
                    <a:pt x="39" y="42"/>
                  </a:cubicBezTo>
                  <a:cubicBezTo>
                    <a:pt x="39" y="41"/>
                    <a:pt x="40" y="41"/>
                    <a:pt x="40" y="41"/>
                  </a:cubicBezTo>
                  <a:cubicBezTo>
                    <a:pt x="41" y="41"/>
                    <a:pt x="41" y="41"/>
                    <a:pt x="41" y="42"/>
                  </a:cubicBezTo>
                  <a:cubicBezTo>
                    <a:pt x="41" y="42"/>
                    <a:pt x="41" y="42"/>
                    <a:pt x="41" y="42"/>
                  </a:cubicBezTo>
                  <a:cubicBezTo>
                    <a:pt x="42" y="42"/>
                    <a:pt x="42" y="43"/>
                    <a:pt x="42" y="43"/>
                  </a:cubicBezTo>
                  <a:cubicBezTo>
                    <a:pt x="42" y="44"/>
                    <a:pt x="42" y="44"/>
                    <a:pt x="41" y="44"/>
                  </a:cubicBezTo>
                  <a:cubicBezTo>
                    <a:pt x="41" y="45"/>
                    <a:pt x="41" y="45"/>
                    <a:pt x="40" y="45"/>
                  </a:cubicBezTo>
                  <a:cubicBezTo>
                    <a:pt x="40" y="45"/>
                    <a:pt x="39" y="45"/>
                    <a:pt x="39" y="44"/>
                  </a:cubicBezTo>
                  <a:cubicBezTo>
                    <a:pt x="38" y="44"/>
                    <a:pt x="38" y="44"/>
                    <a:pt x="38" y="43"/>
                  </a:cubicBezTo>
                  <a:cubicBezTo>
                    <a:pt x="38" y="43"/>
                    <a:pt x="38" y="42"/>
                    <a:pt x="39" y="42"/>
                  </a:cubicBezTo>
                  <a:close/>
                  <a:moveTo>
                    <a:pt x="94" y="0"/>
                  </a:moveTo>
                  <a:cubicBezTo>
                    <a:pt x="94" y="0"/>
                    <a:pt x="94" y="0"/>
                    <a:pt x="94" y="0"/>
                  </a:cubicBezTo>
                  <a:cubicBezTo>
                    <a:pt x="3" y="0"/>
                    <a:pt x="3" y="0"/>
                    <a:pt x="3" y="0"/>
                  </a:cubicBezTo>
                  <a:cubicBezTo>
                    <a:pt x="1" y="0"/>
                    <a:pt x="0" y="1"/>
                    <a:pt x="0" y="4"/>
                  </a:cubicBezTo>
                  <a:cubicBezTo>
                    <a:pt x="0" y="94"/>
                    <a:pt x="0" y="94"/>
                    <a:pt x="0" y="94"/>
                  </a:cubicBezTo>
                  <a:cubicBezTo>
                    <a:pt x="0" y="97"/>
                    <a:pt x="1" y="98"/>
                    <a:pt x="3" y="98"/>
                  </a:cubicBezTo>
                  <a:cubicBezTo>
                    <a:pt x="94" y="98"/>
                    <a:pt x="94" y="98"/>
                    <a:pt x="94" y="98"/>
                  </a:cubicBezTo>
                  <a:cubicBezTo>
                    <a:pt x="96" y="98"/>
                    <a:pt x="98" y="97"/>
                    <a:pt x="98" y="94"/>
                  </a:cubicBezTo>
                  <a:cubicBezTo>
                    <a:pt x="98" y="4"/>
                    <a:pt x="98" y="4"/>
                    <a:pt x="98" y="4"/>
                  </a:cubicBezTo>
                  <a:cubicBezTo>
                    <a:pt x="98" y="1"/>
                    <a:pt x="96" y="0"/>
                    <a:pt x="94" y="0"/>
                  </a:cubicBezTo>
                  <a:close/>
                  <a:moveTo>
                    <a:pt x="91" y="91"/>
                  </a:moveTo>
                  <a:cubicBezTo>
                    <a:pt x="91" y="91"/>
                    <a:pt x="91" y="91"/>
                    <a:pt x="91" y="91"/>
                  </a:cubicBezTo>
                  <a:cubicBezTo>
                    <a:pt x="7" y="91"/>
                    <a:pt x="7" y="91"/>
                    <a:pt x="7" y="91"/>
                  </a:cubicBezTo>
                  <a:cubicBezTo>
                    <a:pt x="7" y="29"/>
                    <a:pt x="7" y="29"/>
                    <a:pt x="7" y="29"/>
                  </a:cubicBezTo>
                  <a:cubicBezTo>
                    <a:pt x="91" y="29"/>
                    <a:pt x="91" y="29"/>
                    <a:pt x="91" y="29"/>
                  </a:cubicBezTo>
                  <a:cubicBezTo>
                    <a:pt x="91" y="91"/>
                    <a:pt x="91" y="91"/>
                    <a:pt x="91" y="91"/>
                  </a:cubicBezTo>
                  <a:close/>
                  <a:moveTo>
                    <a:pt x="91" y="25"/>
                  </a:moveTo>
                  <a:cubicBezTo>
                    <a:pt x="91" y="25"/>
                    <a:pt x="91" y="25"/>
                    <a:pt x="91" y="25"/>
                  </a:cubicBezTo>
                  <a:cubicBezTo>
                    <a:pt x="7" y="25"/>
                    <a:pt x="7" y="25"/>
                    <a:pt x="7" y="25"/>
                  </a:cubicBezTo>
                  <a:cubicBezTo>
                    <a:pt x="7" y="7"/>
                    <a:pt x="7" y="7"/>
                    <a:pt x="7" y="7"/>
                  </a:cubicBezTo>
                  <a:cubicBezTo>
                    <a:pt x="15" y="7"/>
                    <a:pt x="15" y="7"/>
                    <a:pt x="15" y="7"/>
                  </a:cubicBezTo>
                  <a:cubicBezTo>
                    <a:pt x="15" y="13"/>
                    <a:pt x="15" y="13"/>
                    <a:pt x="15" y="13"/>
                  </a:cubicBezTo>
                  <a:cubicBezTo>
                    <a:pt x="15" y="15"/>
                    <a:pt x="16" y="17"/>
                    <a:pt x="18" y="17"/>
                  </a:cubicBezTo>
                  <a:cubicBezTo>
                    <a:pt x="20" y="17"/>
                    <a:pt x="22" y="15"/>
                    <a:pt x="22" y="13"/>
                  </a:cubicBezTo>
                  <a:cubicBezTo>
                    <a:pt x="22" y="7"/>
                    <a:pt x="22" y="7"/>
                    <a:pt x="22" y="7"/>
                  </a:cubicBezTo>
                  <a:cubicBezTo>
                    <a:pt x="35" y="7"/>
                    <a:pt x="35" y="7"/>
                    <a:pt x="35" y="7"/>
                  </a:cubicBezTo>
                  <a:cubicBezTo>
                    <a:pt x="35" y="13"/>
                    <a:pt x="35" y="13"/>
                    <a:pt x="35" y="13"/>
                  </a:cubicBezTo>
                  <a:cubicBezTo>
                    <a:pt x="35" y="15"/>
                    <a:pt x="37" y="17"/>
                    <a:pt x="39" y="17"/>
                  </a:cubicBezTo>
                  <a:cubicBezTo>
                    <a:pt x="41" y="17"/>
                    <a:pt x="42" y="15"/>
                    <a:pt x="42" y="13"/>
                  </a:cubicBezTo>
                  <a:cubicBezTo>
                    <a:pt x="42" y="7"/>
                    <a:pt x="42" y="7"/>
                    <a:pt x="42" y="7"/>
                  </a:cubicBezTo>
                  <a:cubicBezTo>
                    <a:pt x="55" y="7"/>
                    <a:pt x="55" y="7"/>
                    <a:pt x="55" y="7"/>
                  </a:cubicBezTo>
                  <a:cubicBezTo>
                    <a:pt x="55" y="13"/>
                    <a:pt x="55" y="13"/>
                    <a:pt x="55" y="13"/>
                  </a:cubicBezTo>
                  <a:cubicBezTo>
                    <a:pt x="55" y="15"/>
                    <a:pt x="57" y="17"/>
                    <a:pt x="59" y="17"/>
                  </a:cubicBezTo>
                  <a:cubicBezTo>
                    <a:pt x="61" y="17"/>
                    <a:pt x="63" y="15"/>
                    <a:pt x="63" y="13"/>
                  </a:cubicBezTo>
                  <a:cubicBezTo>
                    <a:pt x="63" y="7"/>
                    <a:pt x="63" y="7"/>
                    <a:pt x="63" y="7"/>
                  </a:cubicBezTo>
                  <a:cubicBezTo>
                    <a:pt x="76" y="7"/>
                    <a:pt x="76" y="7"/>
                    <a:pt x="76" y="7"/>
                  </a:cubicBezTo>
                  <a:cubicBezTo>
                    <a:pt x="76" y="13"/>
                    <a:pt x="76" y="13"/>
                    <a:pt x="76" y="13"/>
                  </a:cubicBezTo>
                  <a:cubicBezTo>
                    <a:pt x="76" y="15"/>
                    <a:pt x="77" y="17"/>
                    <a:pt x="79" y="17"/>
                  </a:cubicBezTo>
                  <a:cubicBezTo>
                    <a:pt x="81" y="17"/>
                    <a:pt x="83" y="15"/>
                    <a:pt x="83" y="13"/>
                  </a:cubicBezTo>
                  <a:cubicBezTo>
                    <a:pt x="83" y="7"/>
                    <a:pt x="83" y="7"/>
                    <a:pt x="83" y="7"/>
                  </a:cubicBezTo>
                  <a:cubicBezTo>
                    <a:pt x="91" y="7"/>
                    <a:pt x="91" y="7"/>
                    <a:pt x="91" y="7"/>
                  </a:cubicBezTo>
                  <a:cubicBezTo>
                    <a:pt x="91" y="25"/>
                    <a:pt x="91" y="25"/>
                    <a:pt x="91" y="25"/>
                  </a:cubicBezTo>
                  <a:close/>
                  <a:moveTo>
                    <a:pt x="71" y="48"/>
                  </a:moveTo>
                  <a:cubicBezTo>
                    <a:pt x="71" y="48"/>
                    <a:pt x="71" y="48"/>
                    <a:pt x="71" y="48"/>
                  </a:cubicBezTo>
                  <a:cubicBezTo>
                    <a:pt x="72" y="49"/>
                    <a:pt x="73" y="50"/>
                    <a:pt x="75" y="50"/>
                  </a:cubicBezTo>
                  <a:cubicBezTo>
                    <a:pt x="77" y="50"/>
                    <a:pt x="78" y="49"/>
                    <a:pt x="80" y="48"/>
                  </a:cubicBezTo>
                  <a:cubicBezTo>
                    <a:pt x="81" y="46"/>
                    <a:pt x="82" y="45"/>
                    <a:pt x="82" y="43"/>
                  </a:cubicBezTo>
                  <a:cubicBezTo>
                    <a:pt x="82" y="41"/>
                    <a:pt x="81" y="40"/>
                    <a:pt x="80" y="39"/>
                  </a:cubicBezTo>
                  <a:cubicBezTo>
                    <a:pt x="80" y="39"/>
                    <a:pt x="80" y="39"/>
                    <a:pt x="80" y="39"/>
                  </a:cubicBezTo>
                  <a:cubicBezTo>
                    <a:pt x="78" y="37"/>
                    <a:pt x="77" y="37"/>
                    <a:pt x="75" y="37"/>
                  </a:cubicBezTo>
                  <a:cubicBezTo>
                    <a:pt x="73" y="37"/>
                    <a:pt x="72" y="37"/>
                    <a:pt x="71" y="39"/>
                  </a:cubicBezTo>
                  <a:cubicBezTo>
                    <a:pt x="69" y="40"/>
                    <a:pt x="69" y="41"/>
                    <a:pt x="69" y="43"/>
                  </a:cubicBezTo>
                  <a:cubicBezTo>
                    <a:pt x="69" y="45"/>
                    <a:pt x="69" y="46"/>
                    <a:pt x="71" y="48"/>
                  </a:cubicBezTo>
                  <a:close/>
                  <a:moveTo>
                    <a:pt x="74" y="42"/>
                  </a:moveTo>
                  <a:cubicBezTo>
                    <a:pt x="74" y="42"/>
                    <a:pt x="74" y="42"/>
                    <a:pt x="74" y="42"/>
                  </a:cubicBezTo>
                  <a:cubicBezTo>
                    <a:pt x="74" y="41"/>
                    <a:pt x="75" y="41"/>
                    <a:pt x="75" y="41"/>
                  </a:cubicBezTo>
                  <a:cubicBezTo>
                    <a:pt x="76" y="41"/>
                    <a:pt x="76" y="41"/>
                    <a:pt x="76" y="42"/>
                  </a:cubicBezTo>
                  <a:cubicBezTo>
                    <a:pt x="77" y="42"/>
                    <a:pt x="77" y="43"/>
                    <a:pt x="77" y="43"/>
                  </a:cubicBezTo>
                  <a:cubicBezTo>
                    <a:pt x="77" y="44"/>
                    <a:pt x="77" y="44"/>
                    <a:pt x="76" y="44"/>
                  </a:cubicBezTo>
                  <a:cubicBezTo>
                    <a:pt x="76" y="45"/>
                    <a:pt x="76" y="45"/>
                    <a:pt x="75" y="45"/>
                  </a:cubicBezTo>
                  <a:cubicBezTo>
                    <a:pt x="75" y="45"/>
                    <a:pt x="74" y="45"/>
                    <a:pt x="74" y="44"/>
                  </a:cubicBezTo>
                  <a:cubicBezTo>
                    <a:pt x="73" y="44"/>
                    <a:pt x="73" y="44"/>
                    <a:pt x="73" y="43"/>
                  </a:cubicBezTo>
                  <a:cubicBezTo>
                    <a:pt x="73" y="43"/>
                    <a:pt x="73" y="42"/>
                    <a:pt x="74" y="42"/>
                  </a:cubicBezTo>
                  <a:close/>
                  <a:moveTo>
                    <a:pt x="71" y="65"/>
                  </a:moveTo>
                  <a:cubicBezTo>
                    <a:pt x="71" y="65"/>
                    <a:pt x="71" y="65"/>
                    <a:pt x="71" y="65"/>
                  </a:cubicBezTo>
                  <a:cubicBezTo>
                    <a:pt x="72" y="66"/>
                    <a:pt x="73" y="67"/>
                    <a:pt x="75" y="67"/>
                  </a:cubicBezTo>
                  <a:cubicBezTo>
                    <a:pt x="77" y="67"/>
                    <a:pt x="78" y="66"/>
                    <a:pt x="80" y="65"/>
                  </a:cubicBezTo>
                  <a:cubicBezTo>
                    <a:pt x="80" y="65"/>
                    <a:pt x="80" y="65"/>
                    <a:pt x="80" y="65"/>
                  </a:cubicBezTo>
                  <a:cubicBezTo>
                    <a:pt x="81" y="64"/>
                    <a:pt x="82" y="62"/>
                    <a:pt x="82" y="60"/>
                  </a:cubicBezTo>
                  <a:cubicBezTo>
                    <a:pt x="82" y="59"/>
                    <a:pt x="81" y="57"/>
                    <a:pt x="80" y="56"/>
                  </a:cubicBezTo>
                  <a:cubicBezTo>
                    <a:pt x="80" y="56"/>
                    <a:pt x="80" y="56"/>
                    <a:pt x="80" y="56"/>
                  </a:cubicBezTo>
                  <a:cubicBezTo>
                    <a:pt x="78" y="54"/>
                    <a:pt x="77" y="54"/>
                    <a:pt x="75" y="54"/>
                  </a:cubicBezTo>
                  <a:cubicBezTo>
                    <a:pt x="73" y="54"/>
                    <a:pt x="72" y="54"/>
                    <a:pt x="71" y="56"/>
                  </a:cubicBezTo>
                  <a:cubicBezTo>
                    <a:pt x="69" y="57"/>
                    <a:pt x="69" y="59"/>
                    <a:pt x="69" y="60"/>
                  </a:cubicBezTo>
                  <a:cubicBezTo>
                    <a:pt x="69" y="62"/>
                    <a:pt x="69" y="64"/>
                    <a:pt x="71" y="65"/>
                  </a:cubicBezTo>
                  <a:cubicBezTo>
                    <a:pt x="71" y="65"/>
                    <a:pt x="71" y="65"/>
                    <a:pt x="71" y="65"/>
                  </a:cubicBezTo>
                  <a:close/>
                  <a:moveTo>
                    <a:pt x="74" y="59"/>
                  </a:moveTo>
                  <a:cubicBezTo>
                    <a:pt x="74" y="59"/>
                    <a:pt x="74" y="59"/>
                    <a:pt x="74" y="59"/>
                  </a:cubicBezTo>
                  <a:cubicBezTo>
                    <a:pt x="74" y="59"/>
                    <a:pt x="75" y="58"/>
                    <a:pt x="75" y="58"/>
                  </a:cubicBezTo>
                  <a:cubicBezTo>
                    <a:pt x="76" y="58"/>
                    <a:pt x="76" y="59"/>
                    <a:pt x="76" y="59"/>
                  </a:cubicBezTo>
                  <a:cubicBezTo>
                    <a:pt x="77" y="59"/>
                    <a:pt x="77" y="60"/>
                    <a:pt x="77" y="60"/>
                  </a:cubicBezTo>
                  <a:cubicBezTo>
                    <a:pt x="77" y="61"/>
                    <a:pt x="77" y="61"/>
                    <a:pt x="76" y="62"/>
                  </a:cubicBezTo>
                  <a:cubicBezTo>
                    <a:pt x="76" y="62"/>
                    <a:pt x="76" y="62"/>
                    <a:pt x="75" y="62"/>
                  </a:cubicBezTo>
                  <a:cubicBezTo>
                    <a:pt x="75" y="62"/>
                    <a:pt x="74" y="62"/>
                    <a:pt x="74" y="62"/>
                  </a:cubicBezTo>
                  <a:cubicBezTo>
                    <a:pt x="73" y="61"/>
                    <a:pt x="73" y="61"/>
                    <a:pt x="73" y="60"/>
                  </a:cubicBezTo>
                  <a:cubicBezTo>
                    <a:pt x="73" y="60"/>
                    <a:pt x="73" y="59"/>
                    <a:pt x="74" y="59"/>
                  </a:cubicBezTo>
                  <a:close/>
                  <a:moveTo>
                    <a:pt x="36" y="82"/>
                  </a:moveTo>
                  <a:cubicBezTo>
                    <a:pt x="36" y="82"/>
                    <a:pt x="36" y="82"/>
                    <a:pt x="36" y="82"/>
                  </a:cubicBezTo>
                  <a:cubicBezTo>
                    <a:pt x="37" y="83"/>
                    <a:pt x="38" y="84"/>
                    <a:pt x="40" y="84"/>
                  </a:cubicBezTo>
                  <a:cubicBezTo>
                    <a:pt x="42" y="84"/>
                    <a:pt x="43" y="83"/>
                    <a:pt x="45" y="82"/>
                  </a:cubicBezTo>
                  <a:cubicBezTo>
                    <a:pt x="45" y="82"/>
                    <a:pt x="45" y="82"/>
                    <a:pt x="45" y="82"/>
                  </a:cubicBezTo>
                  <a:cubicBezTo>
                    <a:pt x="46" y="81"/>
                    <a:pt x="47" y="79"/>
                    <a:pt x="47" y="77"/>
                  </a:cubicBezTo>
                  <a:cubicBezTo>
                    <a:pt x="47" y="76"/>
                    <a:pt x="46" y="74"/>
                    <a:pt x="45" y="73"/>
                  </a:cubicBezTo>
                  <a:cubicBezTo>
                    <a:pt x="45" y="73"/>
                    <a:pt x="45" y="73"/>
                    <a:pt x="45" y="73"/>
                  </a:cubicBezTo>
                  <a:cubicBezTo>
                    <a:pt x="43" y="72"/>
                    <a:pt x="42" y="71"/>
                    <a:pt x="40" y="71"/>
                  </a:cubicBezTo>
                  <a:cubicBezTo>
                    <a:pt x="38" y="71"/>
                    <a:pt x="37" y="72"/>
                    <a:pt x="36" y="73"/>
                  </a:cubicBezTo>
                  <a:cubicBezTo>
                    <a:pt x="36" y="73"/>
                    <a:pt x="36" y="73"/>
                    <a:pt x="36" y="73"/>
                  </a:cubicBezTo>
                  <a:cubicBezTo>
                    <a:pt x="34" y="74"/>
                    <a:pt x="34" y="76"/>
                    <a:pt x="34" y="77"/>
                  </a:cubicBezTo>
                  <a:cubicBezTo>
                    <a:pt x="34" y="79"/>
                    <a:pt x="34" y="81"/>
                    <a:pt x="36" y="82"/>
                  </a:cubicBezTo>
                  <a:close/>
                  <a:moveTo>
                    <a:pt x="39" y="76"/>
                  </a:moveTo>
                  <a:cubicBezTo>
                    <a:pt x="39" y="76"/>
                    <a:pt x="39" y="76"/>
                    <a:pt x="39" y="76"/>
                  </a:cubicBezTo>
                  <a:cubicBezTo>
                    <a:pt x="39" y="76"/>
                    <a:pt x="40" y="75"/>
                    <a:pt x="40" y="75"/>
                  </a:cubicBezTo>
                  <a:cubicBezTo>
                    <a:pt x="41" y="75"/>
                    <a:pt x="41" y="76"/>
                    <a:pt x="41" y="76"/>
                  </a:cubicBezTo>
                  <a:cubicBezTo>
                    <a:pt x="41" y="76"/>
                    <a:pt x="41" y="76"/>
                    <a:pt x="41" y="76"/>
                  </a:cubicBezTo>
                  <a:cubicBezTo>
                    <a:pt x="42" y="76"/>
                    <a:pt x="42" y="77"/>
                    <a:pt x="42" y="77"/>
                  </a:cubicBezTo>
                  <a:cubicBezTo>
                    <a:pt x="42" y="78"/>
                    <a:pt x="42" y="78"/>
                    <a:pt x="41" y="79"/>
                  </a:cubicBezTo>
                  <a:cubicBezTo>
                    <a:pt x="41" y="79"/>
                    <a:pt x="41" y="79"/>
                    <a:pt x="41" y="79"/>
                  </a:cubicBezTo>
                  <a:cubicBezTo>
                    <a:pt x="41" y="79"/>
                    <a:pt x="41" y="79"/>
                    <a:pt x="40" y="79"/>
                  </a:cubicBezTo>
                  <a:cubicBezTo>
                    <a:pt x="40" y="79"/>
                    <a:pt x="39" y="79"/>
                    <a:pt x="39" y="79"/>
                  </a:cubicBezTo>
                  <a:cubicBezTo>
                    <a:pt x="38" y="78"/>
                    <a:pt x="38" y="78"/>
                    <a:pt x="38" y="77"/>
                  </a:cubicBezTo>
                  <a:cubicBezTo>
                    <a:pt x="38" y="77"/>
                    <a:pt x="38" y="76"/>
                    <a:pt x="39" y="76"/>
                  </a:cubicBezTo>
                  <a:close/>
                  <a:moveTo>
                    <a:pt x="18" y="65"/>
                  </a:moveTo>
                  <a:cubicBezTo>
                    <a:pt x="18" y="65"/>
                    <a:pt x="18" y="65"/>
                    <a:pt x="18" y="65"/>
                  </a:cubicBezTo>
                  <a:cubicBezTo>
                    <a:pt x="19" y="66"/>
                    <a:pt x="21" y="67"/>
                    <a:pt x="23" y="67"/>
                  </a:cubicBezTo>
                  <a:cubicBezTo>
                    <a:pt x="24" y="67"/>
                    <a:pt x="26" y="66"/>
                    <a:pt x="27" y="65"/>
                  </a:cubicBezTo>
                  <a:cubicBezTo>
                    <a:pt x="27" y="65"/>
                    <a:pt x="27" y="65"/>
                    <a:pt x="27" y="65"/>
                  </a:cubicBezTo>
                  <a:cubicBezTo>
                    <a:pt x="28" y="64"/>
                    <a:pt x="29" y="62"/>
                    <a:pt x="29" y="60"/>
                  </a:cubicBezTo>
                  <a:cubicBezTo>
                    <a:pt x="29" y="59"/>
                    <a:pt x="28" y="57"/>
                    <a:pt x="27" y="56"/>
                  </a:cubicBezTo>
                  <a:cubicBezTo>
                    <a:pt x="27" y="56"/>
                    <a:pt x="27" y="56"/>
                    <a:pt x="27" y="56"/>
                  </a:cubicBezTo>
                  <a:cubicBezTo>
                    <a:pt x="26" y="54"/>
                    <a:pt x="24" y="54"/>
                    <a:pt x="23" y="54"/>
                  </a:cubicBezTo>
                  <a:cubicBezTo>
                    <a:pt x="21" y="54"/>
                    <a:pt x="19" y="54"/>
                    <a:pt x="18" y="56"/>
                  </a:cubicBezTo>
                  <a:cubicBezTo>
                    <a:pt x="17" y="57"/>
                    <a:pt x="16" y="59"/>
                    <a:pt x="16" y="60"/>
                  </a:cubicBezTo>
                  <a:cubicBezTo>
                    <a:pt x="16" y="62"/>
                    <a:pt x="17" y="64"/>
                    <a:pt x="18" y="65"/>
                  </a:cubicBezTo>
                  <a:cubicBezTo>
                    <a:pt x="18" y="65"/>
                    <a:pt x="18" y="65"/>
                    <a:pt x="18" y="65"/>
                  </a:cubicBezTo>
                  <a:close/>
                  <a:moveTo>
                    <a:pt x="21" y="59"/>
                  </a:moveTo>
                  <a:cubicBezTo>
                    <a:pt x="21" y="59"/>
                    <a:pt x="21" y="59"/>
                    <a:pt x="21" y="59"/>
                  </a:cubicBezTo>
                  <a:cubicBezTo>
                    <a:pt x="21" y="59"/>
                    <a:pt x="21" y="59"/>
                    <a:pt x="21" y="59"/>
                  </a:cubicBezTo>
                  <a:cubicBezTo>
                    <a:pt x="22" y="59"/>
                    <a:pt x="22" y="58"/>
                    <a:pt x="23" y="58"/>
                  </a:cubicBezTo>
                  <a:cubicBezTo>
                    <a:pt x="23" y="58"/>
                    <a:pt x="24" y="59"/>
                    <a:pt x="24" y="59"/>
                  </a:cubicBezTo>
                  <a:cubicBezTo>
                    <a:pt x="24" y="59"/>
                    <a:pt x="25" y="60"/>
                    <a:pt x="25" y="60"/>
                  </a:cubicBezTo>
                  <a:cubicBezTo>
                    <a:pt x="25" y="61"/>
                    <a:pt x="24" y="61"/>
                    <a:pt x="24" y="62"/>
                  </a:cubicBezTo>
                  <a:cubicBezTo>
                    <a:pt x="24" y="62"/>
                    <a:pt x="23" y="62"/>
                    <a:pt x="23" y="62"/>
                  </a:cubicBezTo>
                  <a:cubicBezTo>
                    <a:pt x="22" y="62"/>
                    <a:pt x="22" y="62"/>
                    <a:pt x="21" y="62"/>
                  </a:cubicBezTo>
                  <a:cubicBezTo>
                    <a:pt x="21" y="62"/>
                    <a:pt x="21" y="62"/>
                    <a:pt x="21" y="62"/>
                  </a:cubicBezTo>
                  <a:cubicBezTo>
                    <a:pt x="21" y="61"/>
                    <a:pt x="21" y="61"/>
                    <a:pt x="21" y="60"/>
                  </a:cubicBezTo>
                  <a:cubicBezTo>
                    <a:pt x="21" y="60"/>
                    <a:pt x="21" y="59"/>
                    <a:pt x="21" y="59"/>
                  </a:cubicBezTo>
                  <a:close/>
                  <a:moveTo>
                    <a:pt x="18" y="82"/>
                  </a:moveTo>
                  <a:cubicBezTo>
                    <a:pt x="18" y="82"/>
                    <a:pt x="18" y="82"/>
                    <a:pt x="18" y="82"/>
                  </a:cubicBezTo>
                  <a:cubicBezTo>
                    <a:pt x="19" y="83"/>
                    <a:pt x="21" y="84"/>
                    <a:pt x="23" y="84"/>
                  </a:cubicBezTo>
                  <a:cubicBezTo>
                    <a:pt x="24" y="84"/>
                    <a:pt x="26" y="83"/>
                    <a:pt x="27" y="82"/>
                  </a:cubicBezTo>
                  <a:cubicBezTo>
                    <a:pt x="27" y="82"/>
                    <a:pt x="27" y="82"/>
                    <a:pt x="27" y="82"/>
                  </a:cubicBezTo>
                  <a:cubicBezTo>
                    <a:pt x="28" y="81"/>
                    <a:pt x="29" y="79"/>
                    <a:pt x="29" y="77"/>
                  </a:cubicBezTo>
                  <a:cubicBezTo>
                    <a:pt x="29" y="76"/>
                    <a:pt x="28" y="74"/>
                    <a:pt x="27" y="73"/>
                  </a:cubicBezTo>
                  <a:cubicBezTo>
                    <a:pt x="27" y="73"/>
                    <a:pt x="27" y="73"/>
                    <a:pt x="27" y="73"/>
                  </a:cubicBezTo>
                  <a:cubicBezTo>
                    <a:pt x="26" y="72"/>
                    <a:pt x="24" y="71"/>
                    <a:pt x="23" y="71"/>
                  </a:cubicBezTo>
                  <a:cubicBezTo>
                    <a:pt x="21" y="71"/>
                    <a:pt x="19" y="72"/>
                    <a:pt x="18" y="73"/>
                  </a:cubicBezTo>
                  <a:cubicBezTo>
                    <a:pt x="18" y="73"/>
                    <a:pt x="18" y="73"/>
                    <a:pt x="18" y="73"/>
                  </a:cubicBezTo>
                  <a:cubicBezTo>
                    <a:pt x="17" y="74"/>
                    <a:pt x="16" y="76"/>
                    <a:pt x="16" y="77"/>
                  </a:cubicBezTo>
                  <a:cubicBezTo>
                    <a:pt x="16" y="79"/>
                    <a:pt x="17" y="81"/>
                    <a:pt x="18" y="82"/>
                  </a:cubicBezTo>
                  <a:close/>
                  <a:moveTo>
                    <a:pt x="21" y="76"/>
                  </a:moveTo>
                  <a:cubicBezTo>
                    <a:pt x="21" y="76"/>
                    <a:pt x="21" y="76"/>
                    <a:pt x="21" y="76"/>
                  </a:cubicBezTo>
                  <a:cubicBezTo>
                    <a:pt x="21" y="76"/>
                    <a:pt x="21" y="76"/>
                    <a:pt x="21" y="76"/>
                  </a:cubicBezTo>
                  <a:cubicBezTo>
                    <a:pt x="22" y="76"/>
                    <a:pt x="22" y="75"/>
                    <a:pt x="23" y="75"/>
                  </a:cubicBezTo>
                  <a:cubicBezTo>
                    <a:pt x="23" y="75"/>
                    <a:pt x="24" y="76"/>
                    <a:pt x="24" y="76"/>
                  </a:cubicBezTo>
                  <a:cubicBezTo>
                    <a:pt x="24" y="76"/>
                    <a:pt x="25" y="77"/>
                    <a:pt x="25" y="77"/>
                  </a:cubicBezTo>
                  <a:cubicBezTo>
                    <a:pt x="25" y="78"/>
                    <a:pt x="24" y="78"/>
                    <a:pt x="24" y="79"/>
                  </a:cubicBezTo>
                  <a:cubicBezTo>
                    <a:pt x="24" y="79"/>
                    <a:pt x="23" y="79"/>
                    <a:pt x="23" y="79"/>
                  </a:cubicBezTo>
                  <a:cubicBezTo>
                    <a:pt x="22" y="79"/>
                    <a:pt x="22" y="79"/>
                    <a:pt x="21" y="79"/>
                  </a:cubicBezTo>
                  <a:cubicBezTo>
                    <a:pt x="21" y="79"/>
                    <a:pt x="21" y="79"/>
                    <a:pt x="21" y="79"/>
                  </a:cubicBezTo>
                  <a:cubicBezTo>
                    <a:pt x="21" y="78"/>
                    <a:pt x="21" y="78"/>
                    <a:pt x="21" y="77"/>
                  </a:cubicBezTo>
                  <a:cubicBezTo>
                    <a:pt x="21" y="77"/>
                    <a:pt x="21" y="76"/>
                    <a:pt x="21" y="76"/>
                  </a:cubicBezTo>
                  <a:close/>
                  <a:moveTo>
                    <a:pt x="53" y="65"/>
                  </a:moveTo>
                  <a:cubicBezTo>
                    <a:pt x="53" y="65"/>
                    <a:pt x="53" y="65"/>
                    <a:pt x="53" y="65"/>
                  </a:cubicBezTo>
                  <a:cubicBezTo>
                    <a:pt x="54" y="66"/>
                    <a:pt x="56" y="67"/>
                    <a:pt x="58" y="67"/>
                  </a:cubicBezTo>
                  <a:cubicBezTo>
                    <a:pt x="59" y="67"/>
                    <a:pt x="61" y="66"/>
                    <a:pt x="62" y="65"/>
                  </a:cubicBezTo>
                  <a:cubicBezTo>
                    <a:pt x="62" y="65"/>
                    <a:pt x="62" y="65"/>
                    <a:pt x="62" y="65"/>
                  </a:cubicBezTo>
                  <a:cubicBezTo>
                    <a:pt x="63" y="64"/>
                    <a:pt x="64" y="62"/>
                    <a:pt x="64" y="60"/>
                  </a:cubicBezTo>
                  <a:cubicBezTo>
                    <a:pt x="64" y="59"/>
                    <a:pt x="63" y="57"/>
                    <a:pt x="62" y="56"/>
                  </a:cubicBezTo>
                  <a:cubicBezTo>
                    <a:pt x="62" y="56"/>
                    <a:pt x="62" y="56"/>
                    <a:pt x="62" y="56"/>
                  </a:cubicBezTo>
                  <a:cubicBezTo>
                    <a:pt x="61" y="54"/>
                    <a:pt x="59" y="54"/>
                    <a:pt x="58" y="54"/>
                  </a:cubicBezTo>
                  <a:cubicBezTo>
                    <a:pt x="56" y="54"/>
                    <a:pt x="54" y="54"/>
                    <a:pt x="53" y="56"/>
                  </a:cubicBezTo>
                  <a:cubicBezTo>
                    <a:pt x="53" y="56"/>
                    <a:pt x="53" y="56"/>
                    <a:pt x="53" y="56"/>
                  </a:cubicBezTo>
                  <a:cubicBezTo>
                    <a:pt x="52" y="57"/>
                    <a:pt x="51" y="59"/>
                    <a:pt x="51" y="60"/>
                  </a:cubicBezTo>
                  <a:cubicBezTo>
                    <a:pt x="51" y="62"/>
                    <a:pt x="52" y="64"/>
                    <a:pt x="53" y="65"/>
                  </a:cubicBezTo>
                  <a:cubicBezTo>
                    <a:pt x="53" y="65"/>
                    <a:pt x="53" y="65"/>
                    <a:pt x="53" y="65"/>
                  </a:cubicBezTo>
                  <a:close/>
                  <a:moveTo>
                    <a:pt x="56" y="59"/>
                  </a:moveTo>
                  <a:cubicBezTo>
                    <a:pt x="56" y="59"/>
                    <a:pt x="56" y="59"/>
                    <a:pt x="56" y="59"/>
                  </a:cubicBezTo>
                  <a:cubicBezTo>
                    <a:pt x="57" y="59"/>
                    <a:pt x="57" y="58"/>
                    <a:pt x="58" y="58"/>
                  </a:cubicBezTo>
                  <a:cubicBezTo>
                    <a:pt x="58" y="58"/>
                    <a:pt x="59" y="59"/>
                    <a:pt x="59" y="59"/>
                  </a:cubicBezTo>
                  <a:cubicBezTo>
                    <a:pt x="59" y="59"/>
                    <a:pt x="59" y="60"/>
                    <a:pt x="59" y="60"/>
                  </a:cubicBezTo>
                  <a:cubicBezTo>
                    <a:pt x="59" y="61"/>
                    <a:pt x="59" y="61"/>
                    <a:pt x="59" y="62"/>
                  </a:cubicBezTo>
                  <a:cubicBezTo>
                    <a:pt x="59" y="62"/>
                    <a:pt x="58" y="62"/>
                    <a:pt x="58" y="62"/>
                  </a:cubicBezTo>
                  <a:cubicBezTo>
                    <a:pt x="57" y="62"/>
                    <a:pt x="57" y="62"/>
                    <a:pt x="56" y="62"/>
                  </a:cubicBezTo>
                  <a:cubicBezTo>
                    <a:pt x="56" y="61"/>
                    <a:pt x="56" y="61"/>
                    <a:pt x="56" y="60"/>
                  </a:cubicBezTo>
                  <a:cubicBezTo>
                    <a:pt x="56" y="60"/>
                    <a:pt x="56" y="59"/>
                    <a:pt x="56" y="59"/>
                  </a:cubicBezTo>
                  <a:close/>
                  <a:moveTo>
                    <a:pt x="53" y="82"/>
                  </a:moveTo>
                  <a:cubicBezTo>
                    <a:pt x="53" y="82"/>
                    <a:pt x="53" y="82"/>
                    <a:pt x="53" y="82"/>
                  </a:cubicBezTo>
                  <a:cubicBezTo>
                    <a:pt x="54" y="83"/>
                    <a:pt x="56" y="84"/>
                    <a:pt x="58" y="84"/>
                  </a:cubicBezTo>
                  <a:cubicBezTo>
                    <a:pt x="59" y="84"/>
                    <a:pt x="61" y="83"/>
                    <a:pt x="62" y="82"/>
                  </a:cubicBezTo>
                  <a:cubicBezTo>
                    <a:pt x="62" y="82"/>
                    <a:pt x="62" y="82"/>
                    <a:pt x="62" y="82"/>
                  </a:cubicBezTo>
                  <a:cubicBezTo>
                    <a:pt x="63" y="81"/>
                    <a:pt x="64" y="79"/>
                    <a:pt x="64" y="77"/>
                  </a:cubicBezTo>
                  <a:cubicBezTo>
                    <a:pt x="64" y="76"/>
                    <a:pt x="63" y="74"/>
                    <a:pt x="62" y="73"/>
                  </a:cubicBezTo>
                  <a:cubicBezTo>
                    <a:pt x="62" y="73"/>
                    <a:pt x="62" y="73"/>
                    <a:pt x="62" y="73"/>
                  </a:cubicBezTo>
                  <a:cubicBezTo>
                    <a:pt x="61" y="72"/>
                    <a:pt x="59" y="71"/>
                    <a:pt x="58" y="71"/>
                  </a:cubicBezTo>
                  <a:cubicBezTo>
                    <a:pt x="56" y="71"/>
                    <a:pt x="54" y="72"/>
                    <a:pt x="53" y="73"/>
                  </a:cubicBezTo>
                  <a:cubicBezTo>
                    <a:pt x="53" y="73"/>
                    <a:pt x="53" y="73"/>
                    <a:pt x="53" y="73"/>
                  </a:cubicBezTo>
                  <a:cubicBezTo>
                    <a:pt x="52" y="74"/>
                    <a:pt x="51" y="76"/>
                    <a:pt x="51" y="77"/>
                  </a:cubicBezTo>
                  <a:cubicBezTo>
                    <a:pt x="51" y="79"/>
                    <a:pt x="52" y="81"/>
                    <a:pt x="53" y="82"/>
                  </a:cubicBezTo>
                  <a:cubicBezTo>
                    <a:pt x="53" y="82"/>
                    <a:pt x="53" y="82"/>
                    <a:pt x="53" y="82"/>
                  </a:cubicBezTo>
                  <a:close/>
                  <a:moveTo>
                    <a:pt x="56" y="76"/>
                  </a:moveTo>
                  <a:cubicBezTo>
                    <a:pt x="56" y="76"/>
                    <a:pt x="56" y="76"/>
                    <a:pt x="56" y="76"/>
                  </a:cubicBezTo>
                  <a:cubicBezTo>
                    <a:pt x="57" y="76"/>
                    <a:pt x="57" y="75"/>
                    <a:pt x="58" y="75"/>
                  </a:cubicBezTo>
                  <a:cubicBezTo>
                    <a:pt x="58" y="75"/>
                    <a:pt x="59" y="76"/>
                    <a:pt x="59" y="76"/>
                  </a:cubicBezTo>
                  <a:cubicBezTo>
                    <a:pt x="59" y="76"/>
                    <a:pt x="59" y="77"/>
                    <a:pt x="59" y="77"/>
                  </a:cubicBezTo>
                  <a:cubicBezTo>
                    <a:pt x="59" y="78"/>
                    <a:pt x="59" y="78"/>
                    <a:pt x="59" y="79"/>
                  </a:cubicBezTo>
                  <a:cubicBezTo>
                    <a:pt x="59" y="79"/>
                    <a:pt x="58" y="79"/>
                    <a:pt x="58" y="79"/>
                  </a:cubicBezTo>
                  <a:cubicBezTo>
                    <a:pt x="57" y="79"/>
                    <a:pt x="57" y="79"/>
                    <a:pt x="56" y="79"/>
                  </a:cubicBezTo>
                  <a:cubicBezTo>
                    <a:pt x="56" y="78"/>
                    <a:pt x="56" y="78"/>
                    <a:pt x="56" y="77"/>
                  </a:cubicBezTo>
                  <a:cubicBezTo>
                    <a:pt x="56" y="77"/>
                    <a:pt x="56" y="76"/>
                    <a:pt x="56" y="76"/>
                  </a:cubicBezTo>
                  <a:close/>
                  <a:moveTo>
                    <a:pt x="36" y="65"/>
                  </a:moveTo>
                  <a:cubicBezTo>
                    <a:pt x="36" y="65"/>
                    <a:pt x="36" y="65"/>
                    <a:pt x="36" y="65"/>
                  </a:cubicBezTo>
                  <a:cubicBezTo>
                    <a:pt x="37" y="66"/>
                    <a:pt x="38" y="67"/>
                    <a:pt x="40" y="67"/>
                  </a:cubicBezTo>
                  <a:cubicBezTo>
                    <a:pt x="42" y="67"/>
                    <a:pt x="43" y="66"/>
                    <a:pt x="45" y="65"/>
                  </a:cubicBezTo>
                  <a:cubicBezTo>
                    <a:pt x="45" y="65"/>
                    <a:pt x="45" y="65"/>
                    <a:pt x="45" y="65"/>
                  </a:cubicBezTo>
                  <a:cubicBezTo>
                    <a:pt x="46" y="64"/>
                    <a:pt x="47" y="62"/>
                    <a:pt x="47" y="60"/>
                  </a:cubicBezTo>
                  <a:cubicBezTo>
                    <a:pt x="47" y="59"/>
                    <a:pt x="46" y="57"/>
                    <a:pt x="45" y="56"/>
                  </a:cubicBezTo>
                  <a:cubicBezTo>
                    <a:pt x="45" y="56"/>
                    <a:pt x="45" y="56"/>
                    <a:pt x="45" y="56"/>
                  </a:cubicBezTo>
                  <a:cubicBezTo>
                    <a:pt x="43" y="54"/>
                    <a:pt x="42" y="54"/>
                    <a:pt x="40" y="54"/>
                  </a:cubicBezTo>
                  <a:cubicBezTo>
                    <a:pt x="38" y="54"/>
                    <a:pt x="37" y="54"/>
                    <a:pt x="36" y="56"/>
                  </a:cubicBezTo>
                  <a:cubicBezTo>
                    <a:pt x="34" y="57"/>
                    <a:pt x="34" y="59"/>
                    <a:pt x="34" y="60"/>
                  </a:cubicBezTo>
                  <a:cubicBezTo>
                    <a:pt x="34" y="62"/>
                    <a:pt x="34" y="64"/>
                    <a:pt x="36" y="65"/>
                  </a:cubicBezTo>
                  <a:cubicBezTo>
                    <a:pt x="36" y="65"/>
                    <a:pt x="36" y="65"/>
                    <a:pt x="36" y="65"/>
                  </a:cubicBezTo>
                  <a:close/>
                  <a:moveTo>
                    <a:pt x="39" y="59"/>
                  </a:moveTo>
                  <a:cubicBezTo>
                    <a:pt x="39" y="59"/>
                    <a:pt x="39" y="59"/>
                    <a:pt x="39" y="59"/>
                  </a:cubicBezTo>
                  <a:cubicBezTo>
                    <a:pt x="39" y="59"/>
                    <a:pt x="40" y="58"/>
                    <a:pt x="40" y="58"/>
                  </a:cubicBezTo>
                  <a:cubicBezTo>
                    <a:pt x="41" y="58"/>
                    <a:pt x="41" y="59"/>
                    <a:pt x="41" y="59"/>
                  </a:cubicBezTo>
                  <a:cubicBezTo>
                    <a:pt x="41" y="59"/>
                    <a:pt x="41" y="59"/>
                    <a:pt x="41" y="59"/>
                  </a:cubicBezTo>
                  <a:cubicBezTo>
                    <a:pt x="42" y="59"/>
                    <a:pt x="42" y="60"/>
                    <a:pt x="42" y="60"/>
                  </a:cubicBezTo>
                  <a:cubicBezTo>
                    <a:pt x="42" y="61"/>
                    <a:pt x="42" y="61"/>
                    <a:pt x="41" y="62"/>
                  </a:cubicBezTo>
                  <a:cubicBezTo>
                    <a:pt x="41" y="62"/>
                    <a:pt x="41" y="62"/>
                    <a:pt x="41" y="62"/>
                  </a:cubicBezTo>
                  <a:cubicBezTo>
                    <a:pt x="41" y="62"/>
                    <a:pt x="41" y="62"/>
                    <a:pt x="40" y="62"/>
                  </a:cubicBezTo>
                  <a:cubicBezTo>
                    <a:pt x="40" y="62"/>
                    <a:pt x="39" y="62"/>
                    <a:pt x="39" y="62"/>
                  </a:cubicBezTo>
                  <a:cubicBezTo>
                    <a:pt x="38" y="61"/>
                    <a:pt x="38" y="61"/>
                    <a:pt x="38" y="60"/>
                  </a:cubicBezTo>
                  <a:cubicBezTo>
                    <a:pt x="38" y="60"/>
                    <a:pt x="38" y="59"/>
                    <a:pt x="39"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51" name="组合 50"/>
          <p:cNvGrpSpPr/>
          <p:nvPr/>
        </p:nvGrpSpPr>
        <p:grpSpPr>
          <a:xfrm>
            <a:off x="6410170" y="5903310"/>
            <a:ext cx="529472" cy="532744"/>
            <a:chOff x="6366628" y="5903310"/>
            <a:chExt cx="529472" cy="532744"/>
          </a:xfrm>
        </p:grpSpPr>
        <p:sp>
          <p:nvSpPr>
            <p:cNvPr id="52" name="2"/>
            <p:cNvSpPr>
              <a:spLocks noChangeArrowheads="1"/>
            </p:cNvSpPr>
            <p:nvPr/>
          </p:nvSpPr>
          <p:spPr bwMode="auto">
            <a:xfrm>
              <a:off x="6366628" y="5903310"/>
              <a:ext cx="529472" cy="532744"/>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30" tIns="45716" rIns="91430" bIns="45716" numCol="1" anchor="t" anchorCtr="0" compatLnSpc="1">
              <a:prstTxWarp prst="textNoShape">
                <a:avLst/>
              </a:prstTxWarp>
            </a:bodyPr>
            <a:lstStyle/>
            <a:p>
              <a:pPr>
                <a:lnSpc>
                  <a:spcPct val="120000"/>
                </a:lnSpc>
              </a:pPr>
              <a:endParaRPr lang="zh-CN" altLang="en-US" sz="900">
                <a:solidFill>
                  <a:schemeClr val="lt1"/>
                </a:solidFill>
                <a:latin typeface="Arial" panose="020B0604020202020204" pitchFamily="34" charset="0"/>
                <a:ea typeface="微软雅黑" panose="020B0503020204020204" pitchFamily="34" charset="-122"/>
                <a:cs typeface="+mn-ea"/>
              </a:endParaRPr>
            </a:p>
          </p:txBody>
        </p:sp>
        <p:sp>
          <p:nvSpPr>
            <p:cNvPr id="53" name="1"/>
            <p:cNvSpPr>
              <a:spLocks noEditPoints="1"/>
            </p:cNvSpPr>
            <p:nvPr/>
          </p:nvSpPr>
          <p:spPr bwMode="auto">
            <a:xfrm>
              <a:off x="6515098" y="6052869"/>
              <a:ext cx="232531" cy="233622"/>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54" name="Group 53"/>
          <p:cNvGrpSpPr/>
          <p:nvPr/>
        </p:nvGrpSpPr>
        <p:grpSpPr>
          <a:xfrm>
            <a:off x="7096843" y="3696561"/>
            <a:ext cx="4319549" cy="920945"/>
            <a:chOff x="8614471" y="2594051"/>
            <a:chExt cx="4550118" cy="873300"/>
          </a:xfrm>
        </p:grpSpPr>
        <p:sp>
          <p:nvSpPr>
            <p:cNvPr id="55" name="TextBox 54"/>
            <p:cNvSpPr txBox="1"/>
            <p:nvPr/>
          </p:nvSpPr>
          <p:spPr>
            <a:xfrm>
              <a:off x="8614471" y="2594051"/>
              <a:ext cx="1653445" cy="396739"/>
            </a:xfrm>
            <a:prstGeom prst="rect">
              <a:avLst/>
            </a:prstGeom>
            <a:noFill/>
          </p:spPr>
          <p:txBody>
            <a:bodyPr wrap="none" rtlCol="0">
              <a:spAutoFit/>
            </a:bodyPr>
            <a:lstStyle/>
            <a:p>
              <a:pPr>
                <a:lnSpc>
                  <a:spcPct val="130000"/>
                </a:lnSpc>
              </a:pPr>
              <a:r>
                <a:rPr lang="zh-CN" altLang="en-US" dirty="0">
                  <a:solidFill>
                    <a:srgbClr val="09213D"/>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09213D"/>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56" name="Rectangle 55"/>
            <p:cNvSpPr/>
            <p:nvPr/>
          </p:nvSpPr>
          <p:spPr>
            <a:xfrm>
              <a:off x="8614471" y="2924503"/>
              <a:ext cx="4550118" cy="542848"/>
            </a:xfrm>
            <a:prstGeom prst="rect">
              <a:avLst/>
            </a:prstGeom>
          </p:spPr>
          <p:txBody>
            <a:bodyPr wrap="square">
              <a:spAutoFit/>
            </a:bodyPr>
            <a:lstStyle/>
            <a:p>
              <a:pPr>
                <a:lnSpc>
                  <a:spcPct val="130000"/>
                </a:lnSpc>
              </a:pPr>
              <a:r>
                <a:rPr lang="zh-CN" altLang="en-US" sz="12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7" name="Group 53"/>
          <p:cNvGrpSpPr/>
          <p:nvPr/>
        </p:nvGrpSpPr>
        <p:grpSpPr>
          <a:xfrm>
            <a:off x="7096842" y="4709507"/>
            <a:ext cx="4319549" cy="920945"/>
            <a:chOff x="8614471" y="2594051"/>
            <a:chExt cx="4550118" cy="873300"/>
          </a:xfrm>
        </p:grpSpPr>
        <p:sp>
          <p:nvSpPr>
            <p:cNvPr id="58" name="TextBox 54"/>
            <p:cNvSpPr txBox="1"/>
            <p:nvPr/>
          </p:nvSpPr>
          <p:spPr>
            <a:xfrm>
              <a:off x="8614471" y="2594051"/>
              <a:ext cx="1653445" cy="396739"/>
            </a:xfrm>
            <a:prstGeom prst="rect">
              <a:avLst/>
            </a:prstGeom>
            <a:noFill/>
          </p:spPr>
          <p:txBody>
            <a:bodyPr wrap="none" rtlCol="0">
              <a:spAutoFit/>
            </a:bodyPr>
            <a:lstStyle/>
            <a:p>
              <a:pPr>
                <a:lnSpc>
                  <a:spcPct val="130000"/>
                </a:lnSpc>
              </a:pPr>
              <a:r>
                <a:rPr lang="zh-CN" altLang="en-US" dirty="0">
                  <a:solidFill>
                    <a:srgbClr val="09213D"/>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09213D"/>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59" name="Rectangle 55"/>
            <p:cNvSpPr/>
            <p:nvPr/>
          </p:nvSpPr>
          <p:spPr>
            <a:xfrm>
              <a:off x="8614471" y="2924503"/>
              <a:ext cx="4550118" cy="542848"/>
            </a:xfrm>
            <a:prstGeom prst="rect">
              <a:avLst/>
            </a:prstGeom>
          </p:spPr>
          <p:txBody>
            <a:bodyPr wrap="square">
              <a:spAutoFit/>
            </a:bodyPr>
            <a:lstStyle/>
            <a:p>
              <a:pPr>
                <a:lnSpc>
                  <a:spcPct val="130000"/>
                </a:lnSpc>
              </a:pPr>
              <a:r>
                <a:rPr lang="zh-CN" altLang="en-US" sz="12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0" name="Group 53"/>
          <p:cNvGrpSpPr/>
          <p:nvPr/>
        </p:nvGrpSpPr>
        <p:grpSpPr>
          <a:xfrm>
            <a:off x="7096842" y="5722453"/>
            <a:ext cx="4319549" cy="920945"/>
            <a:chOff x="8614471" y="2594051"/>
            <a:chExt cx="4550118" cy="873300"/>
          </a:xfrm>
        </p:grpSpPr>
        <p:sp>
          <p:nvSpPr>
            <p:cNvPr id="61" name="TextBox 54"/>
            <p:cNvSpPr txBox="1"/>
            <p:nvPr/>
          </p:nvSpPr>
          <p:spPr>
            <a:xfrm>
              <a:off x="8614471" y="2594051"/>
              <a:ext cx="1653445" cy="396131"/>
            </a:xfrm>
            <a:prstGeom prst="rect">
              <a:avLst/>
            </a:prstGeom>
            <a:noFill/>
          </p:spPr>
          <p:txBody>
            <a:bodyPr wrap="none" rtlCol="0">
              <a:spAutoFit/>
            </a:bodyPr>
            <a:lstStyle/>
            <a:p>
              <a:pPr>
                <a:lnSpc>
                  <a:spcPct val="130000"/>
                </a:lnSpc>
              </a:pPr>
              <a:r>
                <a:rPr lang="zh-CN" altLang="en-US" dirty="0">
                  <a:solidFill>
                    <a:srgbClr val="09213D"/>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09213D"/>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62" name="Rectangle 55"/>
            <p:cNvSpPr/>
            <p:nvPr/>
          </p:nvSpPr>
          <p:spPr>
            <a:xfrm>
              <a:off x="8614471" y="2924503"/>
              <a:ext cx="4550118" cy="542848"/>
            </a:xfrm>
            <a:prstGeom prst="rect">
              <a:avLst/>
            </a:prstGeom>
          </p:spPr>
          <p:txBody>
            <a:bodyPr wrap="square">
              <a:spAutoFit/>
            </a:bodyPr>
            <a:lstStyle/>
            <a:p>
              <a:pPr>
                <a:lnSpc>
                  <a:spcPct val="130000"/>
                </a:lnSpc>
              </a:pPr>
              <a:r>
                <a:rPr lang="zh-CN" altLang="en-US" sz="12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490054569"/>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16" presetClass="entr" presetSubtype="37"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arn(outVertical)">
                                      <p:cBhvr>
                                        <p:cTn id="22" dur="750"/>
                                        <p:tgtEl>
                                          <p:spTgt spid="38"/>
                                        </p:tgtEl>
                                      </p:cBhvr>
                                    </p:animEffect>
                                  </p:childTnLst>
                                </p:cTn>
                              </p:par>
                            </p:childTnLst>
                          </p:cTn>
                        </p:par>
                        <p:par>
                          <p:cTn id="23" fill="hold">
                            <p:stCondLst>
                              <p:cond delay="2450"/>
                            </p:stCondLst>
                            <p:childTnLst>
                              <p:par>
                                <p:cTn id="24" presetID="42"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anim calcmode="lin" valueType="num">
                                      <p:cBhvr>
                                        <p:cTn id="27" dur="500" fill="hold"/>
                                        <p:tgtEl>
                                          <p:spTgt spid="39"/>
                                        </p:tgtEl>
                                        <p:attrNameLst>
                                          <p:attrName>ppt_x</p:attrName>
                                        </p:attrNameLst>
                                      </p:cBhvr>
                                      <p:tavLst>
                                        <p:tav tm="0">
                                          <p:val>
                                            <p:strVal val="#ppt_x"/>
                                          </p:val>
                                        </p:tav>
                                        <p:tav tm="100000">
                                          <p:val>
                                            <p:strVal val="#ppt_x"/>
                                          </p:val>
                                        </p:tav>
                                      </p:tavLst>
                                    </p:anim>
                                    <p:anim calcmode="lin" valueType="num">
                                      <p:cBhvr>
                                        <p:cTn id="28" dur="500" fill="hold"/>
                                        <p:tgtEl>
                                          <p:spTgt spid="39"/>
                                        </p:tgtEl>
                                        <p:attrNameLst>
                                          <p:attrName>ppt_y</p:attrName>
                                        </p:attrNameLst>
                                      </p:cBhvr>
                                      <p:tavLst>
                                        <p:tav tm="0">
                                          <p:val>
                                            <p:strVal val="#ppt_y+.1"/>
                                          </p:val>
                                        </p:tav>
                                        <p:tav tm="100000">
                                          <p:val>
                                            <p:strVal val="#ppt_y"/>
                                          </p:val>
                                        </p:tav>
                                      </p:tavLst>
                                    </p:anim>
                                  </p:childTnLst>
                                </p:cTn>
                              </p:par>
                            </p:childTnLst>
                          </p:cTn>
                        </p:par>
                        <p:par>
                          <p:cTn id="29" fill="hold">
                            <p:stCondLst>
                              <p:cond delay="2950"/>
                            </p:stCondLst>
                            <p:childTnLst>
                              <p:par>
                                <p:cTn id="30" presetID="22" presetClass="entr" presetSubtype="8"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500"/>
                                        <p:tgtEl>
                                          <p:spTgt spid="42"/>
                                        </p:tgtEl>
                                      </p:cBhvr>
                                    </p:animEffect>
                                  </p:childTnLst>
                                </p:cTn>
                              </p:par>
                            </p:childTnLst>
                          </p:cTn>
                        </p:par>
                        <p:par>
                          <p:cTn id="33" fill="hold">
                            <p:stCondLst>
                              <p:cond delay="3450"/>
                            </p:stCondLst>
                            <p:childTnLst>
                              <p:par>
                                <p:cTn id="34" presetID="53" presetClass="entr" presetSubtype="16" fill="hold"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p:cTn id="36" dur="500" fill="hold"/>
                                        <p:tgtEl>
                                          <p:spTgt spid="45"/>
                                        </p:tgtEl>
                                        <p:attrNameLst>
                                          <p:attrName>ppt_w</p:attrName>
                                        </p:attrNameLst>
                                      </p:cBhvr>
                                      <p:tavLst>
                                        <p:tav tm="0">
                                          <p:val>
                                            <p:fltVal val="0"/>
                                          </p:val>
                                        </p:tav>
                                        <p:tav tm="100000">
                                          <p:val>
                                            <p:strVal val="#ppt_w"/>
                                          </p:val>
                                        </p:tav>
                                      </p:tavLst>
                                    </p:anim>
                                    <p:anim calcmode="lin" valueType="num">
                                      <p:cBhvr>
                                        <p:cTn id="37" dur="500" fill="hold"/>
                                        <p:tgtEl>
                                          <p:spTgt spid="45"/>
                                        </p:tgtEl>
                                        <p:attrNameLst>
                                          <p:attrName>ppt_h</p:attrName>
                                        </p:attrNameLst>
                                      </p:cBhvr>
                                      <p:tavLst>
                                        <p:tav tm="0">
                                          <p:val>
                                            <p:fltVal val="0"/>
                                          </p:val>
                                        </p:tav>
                                        <p:tav tm="100000">
                                          <p:val>
                                            <p:strVal val="#ppt_h"/>
                                          </p:val>
                                        </p:tav>
                                      </p:tavLst>
                                    </p:anim>
                                    <p:animEffect transition="in" filter="fade">
                                      <p:cBhvr>
                                        <p:cTn id="38" dur="500"/>
                                        <p:tgtEl>
                                          <p:spTgt spid="45"/>
                                        </p:tgtEl>
                                      </p:cBhvr>
                                    </p:animEffect>
                                  </p:childTnLst>
                                </p:cTn>
                              </p:par>
                              <p:par>
                                <p:cTn id="39" presetID="22" presetClass="entr" presetSubtype="8"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childTnLst>
                          </p:cTn>
                        </p:par>
                        <p:par>
                          <p:cTn id="42" fill="hold">
                            <p:stCondLst>
                              <p:cond delay="3950"/>
                            </p:stCondLst>
                            <p:childTnLst>
                              <p:par>
                                <p:cTn id="43" presetID="53" presetClass="entr" presetSubtype="16"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22" presetClass="entr" presetSubtype="8"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wipe(left)">
                                      <p:cBhvr>
                                        <p:cTn id="50" dur="500"/>
                                        <p:tgtEl>
                                          <p:spTgt spid="57"/>
                                        </p:tgtEl>
                                      </p:cBhvr>
                                    </p:animEffect>
                                  </p:childTnLst>
                                </p:cTn>
                              </p:par>
                            </p:childTnLst>
                          </p:cTn>
                        </p:par>
                        <p:par>
                          <p:cTn id="51" fill="hold">
                            <p:stCondLst>
                              <p:cond delay="4450"/>
                            </p:stCondLst>
                            <p:childTnLst>
                              <p:par>
                                <p:cTn id="52" presetID="53" presetClass="entr" presetSubtype="16" fill="hold" nodeType="after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childTnLst>
                                </p:cTn>
                              </p:par>
                              <p:par>
                                <p:cTn id="57" presetID="22" presetClass="entr" presetSubtype="8"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wipe(left)">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五、此处添加标题文字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Group 50"/>
          <p:cNvGrpSpPr/>
          <p:nvPr/>
        </p:nvGrpSpPr>
        <p:grpSpPr>
          <a:xfrm>
            <a:off x="2435520" y="1854666"/>
            <a:ext cx="3566184" cy="1485276"/>
            <a:chOff x="1847851" y="1398216"/>
            <a:chExt cx="2674638" cy="1113957"/>
          </a:xfrm>
        </p:grpSpPr>
        <p:sp>
          <p:nvSpPr>
            <p:cNvPr id="12" name="Flowchart: Merge 18"/>
            <p:cNvSpPr/>
            <p:nvPr/>
          </p:nvSpPr>
          <p:spPr>
            <a:xfrm rot="4500000">
              <a:off x="2609410" y="936612"/>
              <a:ext cx="814002" cy="2337120"/>
            </a:xfrm>
            <a:prstGeom prst="flowChartMerg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13" name="Oval 27"/>
            <p:cNvSpPr/>
            <p:nvPr/>
          </p:nvSpPr>
          <p:spPr>
            <a:xfrm>
              <a:off x="3702473" y="1398216"/>
              <a:ext cx="820016" cy="820016"/>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14" name="Freeform 34"/>
            <p:cNvSpPr>
              <a:spLocks noEditPoints="1"/>
            </p:cNvSpPr>
            <p:nvPr/>
          </p:nvSpPr>
          <p:spPr bwMode="auto">
            <a:xfrm>
              <a:off x="3964453" y="1680807"/>
              <a:ext cx="296056" cy="25483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srgbClr val="262626"/>
                </a:solidFill>
                <a:latin typeface="Agency FB" panose="020B0503020202020204" pitchFamily="34" charset="0"/>
              </a:endParaRPr>
            </a:p>
          </p:txBody>
        </p:sp>
      </p:grpSp>
      <p:grpSp>
        <p:nvGrpSpPr>
          <p:cNvPr id="15" name="Group 52"/>
          <p:cNvGrpSpPr/>
          <p:nvPr/>
        </p:nvGrpSpPr>
        <p:grpSpPr>
          <a:xfrm>
            <a:off x="2435522" y="4516759"/>
            <a:ext cx="3566183" cy="1480719"/>
            <a:chOff x="1847852" y="3394786"/>
            <a:chExt cx="2674637" cy="1110539"/>
          </a:xfrm>
        </p:grpSpPr>
        <p:sp>
          <p:nvSpPr>
            <p:cNvPr id="16" name="Flowchart: Merge 19"/>
            <p:cNvSpPr/>
            <p:nvPr/>
          </p:nvSpPr>
          <p:spPr>
            <a:xfrm rot="17100000" flipV="1">
              <a:off x="2609411" y="2633227"/>
              <a:ext cx="814002" cy="2337120"/>
            </a:xfrm>
            <a:prstGeom prst="flowChartMerg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17" name="Oval 28"/>
            <p:cNvSpPr/>
            <p:nvPr/>
          </p:nvSpPr>
          <p:spPr>
            <a:xfrm>
              <a:off x="3702473" y="3685309"/>
              <a:ext cx="820016" cy="820016"/>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18" name="Freeform 178"/>
            <p:cNvSpPr>
              <a:spLocks noEditPoints="1"/>
            </p:cNvSpPr>
            <p:nvPr/>
          </p:nvSpPr>
          <p:spPr bwMode="auto">
            <a:xfrm>
              <a:off x="3964453" y="3983828"/>
              <a:ext cx="296056" cy="222979"/>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srgbClr val="262626"/>
                </a:solidFill>
                <a:latin typeface="Agency FB" panose="020B0503020202020204" pitchFamily="34" charset="0"/>
              </a:endParaRPr>
            </a:p>
          </p:txBody>
        </p:sp>
      </p:grpSp>
      <p:grpSp>
        <p:nvGrpSpPr>
          <p:cNvPr id="19" name="Group 51"/>
          <p:cNvGrpSpPr/>
          <p:nvPr/>
        </p:nvGrpSpPr>
        <p:grpSpPr>
          <a:xfrm>
            <a:off x="2435523" y="3394094"/>
            <a:ext cx="3566181" cy="1093355"/>
            <a:chOff x="1847853" y="2552788"/>
            <a:chExt cx="2674636" cy="820016"/>
          </a:xfrm>
        </p:grpSpPr>
        <p:sp>
          <p:nvSpPr>
            <p:cNvPr id="20" name="Flowchart: Merge 20"/>
            <p:cNvSpPr/>
            <p:nvPr/>
          </p:nvSpPr>
          <p:spPr>
            <a:xfrm rot="16200000" flipV="1">
              <a:off x="2609412" y="1795115"/>
              <a:ext cx="814002" cy="2337120"/>
            </a:xfrm>
            <a:prstGeom prst="flowChartMerg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21" name="Oval 29"/>
            <p:cNvSpPr/>
            <p:nvPr/>
          </p:nvSpPr>
          <p:spPr>
            <a:xfrm>
              <a:off x="3702473" y="2552788"/>
              <a:ext cx="820016" cy="820016"/>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22" name="Freeform 86"/>
            <p:cNvSpPr>
              <a:spLocks noEditPoints="1"/>
            </p:cNvSpPr>
            <p:nvPr/>
          </p:nvSpPr>
          <p:spPr bwMode="auto">
            <a:xfrm>
              <a:off x="4011109" y="2792234"/>
              <a:ext cx="202744" cy="34112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srgbClr val="262626"/>
                </a:solidFill>
                <a:latin typeface="Agency FB" panose="020B0503020202020204" pitchFamily="34" charset="0"/>
              </a:endParaRPr>
            </a:p>
          </p:txBody>
        </p:sp>
      </p:grpSp>
      <p:sp>
        <p:nvSpPr>
          <p:cNvPr id="23" name="Oval 26"/>
          <p:cNvSpPr/>
          <p:nvPr/>
        </p:nvSpPr>
        <p:spPr>
          <a:xfrm>
            <a:off x="809920" y="3193185"/>
            <a:ext cx="1625600" cy="1625600"/>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24" name="Freeform 245"/>
          <p:cNvSpPr>
            <a:spLocks/>
          </p:cNvSpPr>
          <p:nvPr/>
        </p:nvSpPr>
        <p:spPr bwMode="auto">
          <a:xfrm>
            <a:off x="1301367" y="3468833"/>
            <a:ext cx="608616" cy="608616"/>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srgbClr val="262626"/>
              </a:solidFill>
              <a:latin typeface="Agency FB" panose="020B0503020202020204" pitchFamily="34" charset="0"/>
            </a:endParaRPr>
          </a:p>
        </p:txBody>
      </p:sp>
      <p:sp>
        <p:nvSpPr>
          <p:cNvPr id="25" name="Text Placeholder 3"/>
          <p:cNvSpPr txBox="1">
            <a:spLocks/>
          </p:cNvSpPr>
          <p:nvPr/>
        </p:nvSpPr>
        <p:spPr>
          <a:xfrm>
            <a:off x="951144" y="4224358"/>
            <a:ext cx="1343153" cy="2462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b="1" dirty="0">
                <a:solidFill>
                  <a:srgbClr val="FFFFFF"/>
                </a:solidFill>
                <a:latin typeface="Agency FB" panose="020B0503020202020204" pitchFamily="34" charset="0"/>
              </a:rPr>
              <a:t>Title Goes Here</a:t>
            </a:r>
            <a:endParaRPr lang="en-US" sz="1333" dirty="0">
              <a:solidFill>
                <a:srgbClr val="FFFFFF"/>
              </a:solidFill>
              <a:latin typeface="Agency FB" panose="020B0503020202020204" pitchFamily="34" charset="0"/>
            </a:endParaRPr>
          </a:p>
        </p:txBody>
      </p:sp>
      <p:sp>
        <p:nvSpPr>
          <p:cNvPr id="26" name="Rectangle 23"/>
          <p:cNvSpPr/>
          <p:nvPr/>
        </p:nvSpPr>
        <p:spPr>
          <a:xfrm>
            <a:off x="6603709" y="1946177"/>
            <a:ext cx="4632910" cy="863048"/>
          </a:xfrm>
          <a:prstGeom prst="rect">
            <a:avLst/>
          </a:prstGeom>
          <a:solidFill>
            <a:schemeClr val="tx2">
              <a:lumMod val="10000"/>
              <a:lumOff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Agency FB" panose="020B0503020202020204" pitchFamily="34" charset="0"/>
            </a:endParaRPr>
          </a:p>
        </p:txBody>
      </p:sp>
      <p:sp>
        <p:nvSpPr>
          <p:cNvPr id="27" name="Rectangle 24"/>
          <p:cNvSpPr/>
          <p:nvPr/>
        </p:nvSpPr>
        <p:spPr>
          <a:xfrm>
            <a:off x="6397920" y="1946177"/>
            <a:ext cx="205789" cy="863048"/>
          </a:xfrm>
          <a:prstGeom prst="rect">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28" name="Rectangle 38"/>
          <p:cNvSpPr/>
          <p:nvPr/>
        </p:nvSpPr>
        <p:spPr>
          <a:xfrm>
            <a:off x="6603709" y="3470177"/>
            <a:ext cx="4632910" cy="863048"/>
          </a:xfrm>
          <a:prstGeom prst="rect">
            <a:avLst/>
          </a:prstGeom>
          <a:solidFill>
            <a:schemeClr val="tx2">
              <a:lumMod val="10000"/>
              <a:lumOff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Agency FB" panose="020B0503020202020204" pitchFamily="34" charset="0"/>
            </a:endParaRPr>
          </a:p>
        </p:txBody>
      </p:sp>
      <p:sp>
        <p:nvSpPr>
          <p:cNvPr id="29" name="Rectangle 39"/>
          <p:cNvSpPr/>
          <p:nvPr/>
        </p:nvSpPr>
        <p:spPr>
          <a:xfrm>
            <a:off x="6397920" y="3470177"/>
            <a:ext cx="205789" cy="863048"/>
          </a:xfrm>
          <a:prstGeom prst="rect">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30" name="Rectangle 45"/>
          <p:cNvSpPr/>
          <p:nvPr/>
        </p:nvSpPr>
        <p:spPr>
          <a:xfrm>
            <a:off x="6603709" y="5083077"/>
            <a:ext cx="4632910" cy="863048"/>
          </a:xfrm>
          <a:prstGeom prst="rect">
            <a:avLst/>
          </a:prstGeom>
          <a:solidFill>
            <a:schemeClr val="tx2">
              <a:lumMod val="10000"/>
              <a:lumOff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Agency FB" panose="020B0503020202020204" pitchFamily="34" charset="0"/>
            </a:endParaRPr>
          </a:p>
        </p:txBody>
      </p:sp>
      <p:sp>
        <p:nvSpPr>
          <p:cNvPr id="31" name="Rectangle 46"/>
          <p:cNvSpPr/>
          <p:nvPr/>
        </p:nvSpPr>
        <p:spPr>
          <a:xfrm>
            <a:off x="6397920" y="5083077"/>
            <a:ext cx="205789" cy="863048"/>
          </a:xfrm>
          <a:prstGeom prst="rect">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6" dirty="0"/>
          </a:p>
        </p:txBody>
      </p:sp>
      <p:sp>
        <p:nvSpPr>
          <p:cNvPr id="32" name="矩形 31"/>
          <p:cNvSpPr/>
          <p:nvPr/>
        </p:nvSpPr>
        <p:spPr>
          <a:xfrm>
            <a:off x="6706603" y="2023427"/>
            <a:ext cx="4427121" cy="705450"/>
          </a:xfrm>
          <a:prstGeom prst="rect">
            <a:avLst/>
          </a:prstGeom>
        </p:spPr>
        <p:txBody>
          <a:bodyPr wrap="square">
            <a:spAutoFit/>
          </a:bodyPr>
          <a:lstStyle/>
          <a:p>
            <a:pPr defTabSz="609585">
              <a:lnSpc>
                <a:spcPct val="130000"/>
              </a:lnSpc>
            </a:pPr>
            <a:r>
              <a:rPr lang="zh-CN" altLang="en-US" sz="1600" dirty="0">
                <a:latin typeface="Calibri" panose="020F0502020204030204" pitchFamily="34" charset="0"/>
                <a:ea typeface="微软雅黑" panose="020B0503020204020204" pitchFamily="34" charset="-122"/>
                <a:cs typeface="+mn-ea"/>
                <a:sym typeface="Calibri" panose="020F0502020204030204" pitchFamily="34" charset="0"/>
              </a:rPr>
              <a:t>添加标题此处添加标题此处添加标题此处添加标题添加标题此处添加标题此处添加标题</a:t>
            </a:r>
          </a:p>
        </p:txBody>
      </p:sp>
      <p:sp>
        <p:nvSpPr>
          <p:cNvPr id="33" name="矩形 32"/>
          <p:cNvSpPr/>
          <p:nvPr/>
        </p:nvSpPr>
        <p:spPr>
          <a:xfrm>
            <a:off x="6706603" y="3567432"/>
            <a:ext cx="4427121" cy="705450"/>
          </a:xfrm>
          <a:prstGeom prst="rect">
            <a:avLst/>
          </a:prstGeom>
        </p:spPr>
        <p:txBody>
          <a:bodyPr wrap="square">
            <a:spAutoFit/>
          </a:bodyPr>
          <a:lstStyle/>
          <a:p>
            <a:pPr defTabSz="609585">
              <a:lnSpc>
                <a:spcPct val="130000"/>
              </a:lnSpc>
            </a:pPr>
            <a:r>
              <a:rPr lang="zh-CN" altLang="en-US" sz="1600" dirty="0">
                <a:latin typeface="Calibri" panose="020F0502020204030204" pitchFamily="34" charset="0"/>
                <a:ea typeface="微软雅黑" panose="020B0503020204020204" pitchFamily="34" charset="-122"/>
                <a:cs typeface="+mn-ea"/>
                <a:sym typeface="Calibri" panose="020F0502020204030204" pitchFamily="34" charset="0"/>
              </a:rPr>
              <a:t>添加标题此处添加标题此处添加标题此处添加标题添加标题此处添加标题此处添加标题</a:t>
            </a:r>
          </a:p>
        </p:txBody>
      </p:sp>
      <p:sp>
        <p:nvSpPr>
          <p:cNvPr id="34" name="矩形 33"/>
          <p:cNvSpPr/>
          <p:nvPr/>
        </p:nvSpPr>
        <p:spPr>
          <a:xfrm>
            <a:off x="6706603" y="5180726"/>
            <a:ext cx="4427121" cy="705450"/>
          </a:xfrm>
          <a:prstGeom prst="rect">
            <a:avLst/>
          </a:prstGeom>
        </p:spPr>
        <p:txBody>
          <a:bodyPr wrap="square">
            <a:spAutoFit/>
          </a:bodyPr>
          <a:lstStyle/>
          <a:p>
            <a:pPr defTabSz="609585">
              <a:lnSpc>
                <a:spcPct val="130000"/>
              </a:lnSpc>
            </a:pPr>
            <a:r>
              <a:rPr lang="zh-CN" altLang="en-US" sz="1600" dirty="0">
                <a:latin typeface="Calibri" panose="020F0502020204030204" pitchFamily="34" charset="0"/>
                <a:ea typeface="微软雅黑" panose="020B0503020204020204" pitchFamily="34" charset="-122"/>
                <a:cs typeface="+mn-ea"/>
                <a:sym typeface="Calibri" panose="020F0502020204030204" pitchFamily="34" charset="0"/>
              </a:rPr>
              <a:t>添加标题此处添加标题此处添加标题此处添加标题添加标题此处添加标题此处添加标题</a:t>
            </a:r>
          </a:p>
        </p:txBody>
      </p:sp>
    </p:spTree>
    <p:extLst>
      <p:ext uri="{BB962C8B-B14F-4D97-AF65-F5344CB8AC3E}">
        <p14:creationId xmlns:p14="http://schemas.microsoft.com/office/powerpoint/2010/main" val="1553269351"/>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53"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2200"/>
                            </p:stCondLst>
                            <p:childTnLst>
                              <p:par>
                                <p:cTn id="26" presetID="53"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2700"/>
                            </p:stCondLst>
                            <p:childTnLst>
                              <p:par>
                                <p:cTn id="32" presetID="22" presetClass="entr" presetSubtype="4"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childTnLst>
                          </p:cTn>
                        </p:par>
                        <p:par>
                          <p:cTn id="35" fill="hold">
                            <p:stCondLst>
                              <p:cond delay="3200"/>
                            </p:stCondLst>
                            <p:childTnLst>
                              <p:par>
                                <p:cTn id="36" presetID="22" presetClass="entr" presetSubtype="8"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3700"/>
                            </p:stCondLst>
                            <p:childTnLst>
                              <p:par>
                                <p:cTn id="40" presetID="42"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anim calcmode="lin" valueType="num">
                                      <p:cBhvr>
                                        <p:cTn id="43" dur="500" fill="hold"/>
                                        <p:tgtEl>
                                          <p:spTgt spid="27"/>
                                        </p:tgtEl>
                                        <p:attrNameLst>
                                          <p:attrName>ppt_x</p:attrName>
                                        </p:attrNameLst>
                                      </p:cBhvr>
                                      <p:tavLst>
                                        <p:tav tm="0">
                                          <p:val>
                                            <p:strVal val="#ppt_x"/>
                                          </p:val>
                                        </p:tav>
                                        <p:tav tm="100000">
                                          <p:val>
                                            <p:strVal val="#ppt_x"/>
                                          </p:val>
                                        </p:tav>
                                      </p:tavLst>
                                    </p:anim>
                                    <p:anim calcmode="lin" valueType="num">
                                      <p:cBhvr>
                                        <p:cTn id="44" dur="500" fill="hold"/>
                                        <p:tgtEl>
                                          <p:spTgt spid="27"/>
                                        </p:tgtEl>
                                        <p:attrNameLst>
                                          <p:attrName>ppt_y</p:attrName>
                                        </p:attrNameLst>
                                      </p:cBhvr>
                                      <p:tavLst>
                                        <p:tav tm="0">
                                          <p:val>
                                            <p:strVal val="#ppt_y+.1"/>
                                          </p:val>
                                        </p:tav>
                                        <p:tav tm="100000">
                                          <p:val>
                                            <p:strVal val="#ppt_y"/>
                                          </p:val>
                                        </p:tav>
                                      </p:tavLst>
                                    </p:anim>
                                  </p:childTnLst>
                                </p:cTn>
                              </p:par>
                            </p:childTnLst>
                          </p:cTn>
                        </p:par>
                        <p:par>
                          <p:cTn id="45" fill="hold">
                            <p:stCondLst>
                              <p:cond delay="4200"/>
                            </p:stCondLst>
                            <p:childTnLst>
                              <p:par>
                                <p:cTn id="46" presetID="22" presetClass="entr" presetSubtype="8"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300"/>
                                        <p:tgtEl>
                                          <p:spTgt spid="26"/>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wipe(right)">
                                      <p:cBhvr>
                                        <p:cTn id="51" dur="500"/>
                                        <p:tgtEl>
                                          <p:spTgt spid="32">
                                            <p:txEl>
                                              <p:pRg st="0" end="0"/>
                                            </p:txEl>
                                          </p:spTgt>
                                        </p:tgtEl>
                                      </p:cBhvr>
                                    </p:animEffect>
                                  </p:childTnLst>
                                </p:cTn>
                              </p:par>
                            </p:childTnLst>
                          </p:cTn>
                        </p:par>
                        <p:par>
                          <p:cTn id="52" fill="hold">
                            <p:stCondLst>
                              <p:cond delay="4700"/>
                            </p:stCondLst>
                            <p:childTnLst>
                              <p:par>
                                <p:cTn id="53" presetID="22" presetClass="entr" presetSubtype="8"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par>
                          <p:cTn id="56" fill="hold">
                            <p:stCondLst>
                              <p:cond delay="5200"/>
                            </p:stCondLst>
                            <p:childTnLst>
                              <p:par>
                                <p:cTn id="57" presetID="42"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anim calcmode="lin" valueType="num">
                                      <p:cBhvr>
                                        <p:cTn id="60" dur="500" fill="hold"/>
                                        <p:tgtEl>
                                          <p:spTgt spid="29"/>
                                        </p:tgtEl>
                                        <p:attrNameLst>
                                          <p:attrName>ppt_x</p:attrName>
                                        </p:attrNameLst>
                                      </p:cBhvr>
                                      <p:tavLst>
                                        <p:tav tm="0">
                                          <p:val>
                                            <p:strVal val="#ppt_x"/>
                                          </p:val>
                                        </p:tav>
                                        <p:tav tm="100000">
                                          <p:val>
                                            <p:strVal val="#ppt_x"/>
                                          </p:val>
                                        </p:tav>
                                      </p:tavLst>
                                    </p:anim>
                                    <p:anim calcmode="lin" valueType="num">
                                      <p:cBhvr>
                                        <p:cTn id="61" dur="500" fill="hold"/>
                                        <p:tgtEl>
                                          <p:spTgt spid="29"/>
                                        </p:tgtEl>
                                        <p:attrNameLst>
                                          <p:attrName>ppt_y</p:attrName>
                                        </p:attrNameLst>
                                      </p:cBhvr>
                                      <p:tavLst>
                                        <p:tav tm="0">
                                          <p:val>
                                            <p:strVal val="#ppt_y+.1"/>
                                          </p:val>
                                        </p:tav>
                                        <p:tav tm="100000">
                                          <p:val>
                                            <p:strVal val="#ppt_y"/>
                                          </p:val>
                                        </p:tav>
                                      </p:tavLst>
                                    </p:anim>
                                  </p:childTnLst>
                                </p:cTn>
                              </p:par>
                            </p:childTnLst>
                          </p:cTn>
                        </p:par>
                        <p:par>
                          <p:cTn id="62" fill="hold">
                            <p:stCondLst>
                              <p:cond delay="5700"/>
                            </p:stCondLst>
                            <p:childTnLst>
                              <p:par>
                                <p:cTn id="63" presetID="22" presetClass="entr" presetSubtype="8"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300"/>
                                        <p:tgtEl>
                                          <p:spTgt spid="28"/>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wipe(right)">
                                      <p:cBhvr>
                                        <p:cTn id="68" dur="500"/>
                                        <p:tgtEl>
                                          <p:spTgt spid="33">
                                            <p:txEl>
                                              <p:pRg st="0" end="0"/>
                                            </p:txEl>
                                          </p:spTgt>
                                        </p:tgtEl>
                                      </p:cBhvr>
                                    </p:animEffect>
                                  </p:childTnLst>
                                </p:cTn>
                              </p:par>
                            </p:childTnLst>
                          </p:cTn>
                        </p:par>
                        <p:par>
                          <p:cTn id="69" fill="hold">
                            <p:stCondLst>
                              <p:cond delay="6200"/>
                            </p:stCondLst>
                            <p:childTnLst>
                              <p:par>
                                <p:cTn id="70" presetID="22" presetClass="entr" presetSubtype="8"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par>
                          <p:cTn id="73" fill="hold">
                            <p:stCondLst>
                              <p:cond delay="6700"/>
                            </p:stCondLst>
                            <p:childTnLst>
                              <p:par>
                                <p:cTn id="74" presetID="42" presetClass="entr" presetSubtype="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anim calcmode="lin" valueType="num">
                                      <p:cBhvr>
                                        <p:cTn id="77" dur="500" fill="hold"/>
                                        <p:tgtEl>
                                          <p:spTgt spid="31"/>
                                        </p:tgtEl>
                                        <p:attrNameLst>
                                          <p:attrName>ppt_x</p:attrName>
                                        </p:attrNameLst>
                                      </p:cBhvr>
                                      <p:tavLst>
                                        <p:tav tm="0">
                                          <p:val>
                                            <p:strVal val="#ppt_x"/>
                                          </p:val>
                                        </p:tav>
                                        <p:tav tm="100000">
                                          <p:val>
                                            <p:strVal val="#ppt_x"/>
                                          </p:val>
                                        </p:tav>
                                      </p:tavLst>
                                    </p:anim>
                                    <p:anim calcmode="lin" valueType="num">
                                      <p:cBhvr>
                                        <p:cTn id="78" dur="500" fill="hold"/>
                                        <p:tgtEl>
                                          <p:spTgt spid="31"/>
                                        </p:tgtEl>
                                        <p:attrNameLst>
                                          <p:attrName>ppt_y</p:attrName>
                                        </p:attrNameLst>
                                      </p:cBhvr>
                                      <p:tavLst>
                                        <p:tav tm="0">
                                          <p:val>
                                            <p:strVal val="#ppt_y+.1"/>
                                          </p:val>
                                        </p:tav>
                                        <p:tav tm="100000">
                                          <p:val>
                                            <p:strVal val="#ppt_y"/>
                                          </p:val>
                                        </p:tav>
                                      </p:tavLst>
                                    </p:anim>
                                  </p:childTnLst>
                                </p:cTn>
                              </p:par>
                            </p:childTnLst>
                          </p:cTn>
                        </p:par>
                        <p:par>
                          <p:cTn id="79" fill="hold">
                            <p:stCondLst>
                              <p:cond delay="7200"/>
                            </p:stCondLst>
                            <p:childTnLst>
                              <p:par>
                                <p:cTn id="80" presetID="22" presetClass="entr" presetSubtype="8"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left)">
                                      <p:cBhvr>
                                        <p:cTn id="82" dur="300"/>
                                        <p:tgtEl>
                                          <p:spTgt spid="30"/>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34">
                                            <p:txEl>
                                              <p:pRg st="0" end="0"/>
                                            </p:txEl>
                                          </p:spTgt>
                                        </p:tgtEl>
                                        <p:attrNameLst>
                                          <p:attrName>style.visibility</p:attrName>
                                        </p:attrNameLst>
                                      </p:cBhvr>
                                      <p:to>
                                        <p:strVal val="visible"/>
                                      </p:to>
                                    </p:set>
                                    <p:animEffect transition="in" filter="wipe(right)">
                                      <p:cBhvr>
                                        <p:cTn id="85"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3" grpId="0" animBg="1"/>
      <p:bldP spid="24" grpId="0" animBg="1"/>
      <p:bldP spid="25" grpId="0"/>
      <p:bldP spid="26" grpId="0" animBg="1"/>
      <p:bldP spid="27" grpId="0" animBg="1"/>
      <p:bldP spid="28" grpId="0" animBg="1"/>
      <p:bldP spid="29" grpId="0" animBg="1"/>
      <p:bldP spid="30" grpId="0" animBg="1"/>
      <p:bldP spid="31" grpId="0" animBg="1"/>
      <p:bldP spid="32" grpId="0" build="p"/>
      <p:bldP spid="33" grpId="0" build="p"/>
      <p:bldP spid="3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五、此处添加标题文字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sp>
        <p:nvSpPr>
          <p:cNvPr id="11" name="矩形 1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733503" y="2044848"/>
            <a:ext cx="2838677" cy="369332"/>
          </a:xfrm>
          <a:prstGeom prst="rect">
            <a:avLst/>
          </a:prstGeom>
        </p:spPr>
        <p:txBody>
          <a:bodyPr wrap="square">
            <a:spAutoFit/>
          </a:bodyPr>
          <a:lstStyle/>
          <a:p>
            <a:pPr lvl="0" algn="r" fontAlgn="base">
              <a:spcBef>
                <a:spcPct val="0"/>
              </a:spcBef>
              <a:spcAft>
                <a:spcPct val="0"/>
              </a:spcAft>
            </a:pPr>
            <a:r>
              <a:rPr lang="zh-CN" altLang="en-US" dirty="0" smtClean="0">
                <a:solidFill>
                  <a:srgbClr val="09213D"/>
                </a:solidFill>
                <a:latin typeface="迷你简菱心" panose="02010609000101010101" pitchFamily="49" charset="-122"/>
                <a:ea typeface="迷你简菱心" panose="02010609000101010101" pitchFamily="49" charset="-122"/>
                <a:sym typeface="Calibri" panose="020F0502020204030204" pitchFamily="34" charset="0"/>
              </a:rPr>
              <a:t>此处添加标题</a:t>
            </a:r>
            <a:endParaRPr lang="zh-CN" altLang="en-US" dirty="0">
              <a:solidFill>
                <a:srgbClr val="09213D"/>
              </a:solidFill>
              <a:latin typeface="迷你简菱心" panose="02010609000101010101" pitchFamily="49" charset="-122"/>
              <a:ea typeface="迷你简菱心" panose="02010609000101010101" pitchFamily="49" charset="-122"/>
              <a:sym typeface="Calibri" panose="020F0502020204030204" pitchFamily="34" charset="0"/>
            </a:endParaRPr>
          </a:p>
        </p:txBody>
      </p:sp>
      <p:cxnSp>
        <p:nvCxnSpPr>
          <p:cNvPr id="12" name="直接连接符 11"/>
          <p:cNvCxnSpPr/>
          <p:nvPr/>
        </p:nvCxnSpPr>
        <p:spPr>
          <a:xfrm>
            <a:off x="3094016" y="2470649"/>
            <a:ext cx="312448" cy="0"/>
          </a:xfrm>
          <a:prstGeom prst="line">
            <a:avLst/>
          </a:prstGeom>
          <a:ln w="19050">
            <a:solidFill>
              <a:srgbClr val="09213D"/>
            </a:solidFill>
          </a:ln>
        </p:spPr>
        <p:style>
          <a:lnRef idx="1">
            <a:schemeClr val="accent1"/>
          </a:lnRef>
          <a:fillRef idx="0">
            <a:schemeClr val="accent1"/>
          </a:fillRef>
          <a:effectRef idx="0">
            <a:schemeClr val="accent1"/>
          </a:effectRef>
          <a:fontRef idx="minor">
            <a:schemeClr val="tx1"/>
          </a:fontRef>
        </p:style>
      </p:cxnSp>
      <p:sp>
        <p:nvSpPr>
          <p:cNvPr id="13" name="矩形 1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755174" y="4442838"/>
            <a:ext cx="2838677" cy="369332"/>
          </a:xfrm>
          <a:prstGeom prst="rect">
            <a:avLst/>
          </a:prstGeom>
        </p:spPr>
        <p:txBody>
          <a:bodyPr wrap="square">
            <a:spAutoFit/>
          </a:bodyPr>
          <a:lstStyle/>
          <a:p>
            <a:pPr lvl="0" algn="r" fontAlgn="base">
              <a:spcBef>
                <a:spcPct val="0"/>
              </a:spcBef>
              <a:spcAft>
                <a:spcPct val="0"/>
              </a:spcAft>
            </a:pPr>
            <a:r>
              <a:rPr lang="zh-CN" altLang="en-US" dirty="0" smtClean="0">
                <a:solidFill>
                  <a:srgbClr val="09213D"/>
                </a:solidFill>
                <a:latin typeface="迷你简菱心" panose="02010609000101010101" pitchFamily="49" charset="-122"/>
                <a:ea typeface="迷你简菱心" panose="02010609000101010101" pitchFamily="49" charset="-122"/>
                <a:sym typeface="Calibri" panose="020F0502020204030204" pitchFamily="34" charset="0"/>
              </a:rPr>
              <a:t>此处添加标题</a:t>
            </a:r>
            <a:endParaRPr lang="zh-CN" altLang="en-US" dirty="0">
              <a:solidFill>
                <a:srgbClr val="09213D"/>
              </a:solidFill>
              <a:latin typeface="迷你简菱心" panose="02010609000101010101" pitchFamily="49" charset="-122"/>
              <a:ea typeface="迷你简菱心" panose="02010609000101010101" pitchFamily="49" charset="-122"/>
              <a:sym typeface="Calibri" panose="020F0502020204030204" pitchFamily="34" charset="0"/>
            </a:endParaRPr>
          </a:p>
        </p:txBody>
      </p:sp>
      <p:cxnSp>
        <p:nvCxnSpPr>
          <p:cNvPr id="14" name="直接连接符 13"/>
          <p:cNvCxnSpPr/>
          <p:nvPr/>
        </p:nvCxnSpPr>
        <p:spPr>
          <a:xfrm>
            <a:off x="3115687" y="4868639"/>
            <a:ext cx="312448" cy="0"/>
          </a:xfrm>
          <a:prstGeom prst="line">
            <a:avLst/>
          </a:prstGeom>
          <a:ln w="19050">
            <a:solidFill>
              <a:srgbClr val="09213D"/>
            </a:solidFill>
          </a:ln>
        </p:spPr>
        <p:style>
          <a:lnRef idx="1">
            <a:schemeClr val="accent1"/>
          </a:lnRef>
          <a:fillRef idx="0">
            <a:schemeClr val="accent1"/>
          </a:fillRef>
          <a:effectRef idx="0">
            <a:schemeClr val="accent1"/>
          </a:effectRef>
          <a:fontRef idx="minor">
            <a:schemeClr val="tx1"/>
          </a:fontRef>
        </p:style>
      </p:cxnSp>
      <p:sp>
        <p:nvSpPr>
          <p:cNvPr id="15" name="矩形 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8309606" y="4477570"/>
            <a:ext cx="2838677" cy="369332"/>
          </a:xfrm>
          <a:prstGeom prst="rect">
            <a:avLst/>
          </a:prstGeom>
        </p:spPr>
        <p:txBody>
          <a:bodyPr wrap="square">
            <a:spAutoFit/>
          </a:bodyPr>
          <a:lstStyle/>
          <a:p>
            <a:pPr lvl="0" fontAlgn="base">
              <a:spcBef>
                <a:spcPct val="0"/>
              </a:spcBef>
              <a:spcAft>
                <a:spcPct val="0"/>
              </a:spcAft>
            </a:pPr>
            <a:r>
              <a:rPr lang="zh-CN" altLang="en-US" dirty="0" smtClean="0">
                <a:solidFill>
                  <a:srgbClr val="09213D"/>
                </a:solidFill>
                <a:latin typeface="迷你简菱心" panose="02010609000101010101" pitchFamily="49" charset="-122"/>
                <a:ea typeface="迷你简菱心" panose="02010609000101010101" pitchFamily="49" charset="-122"/>
                <a:sym typeface="Calibri" panose="020F0502020204030204" pitchFamily="34" charset="0"/>
              </a:rPr>
              <a:t>此处添加标题</a:t>
            </a:r>
            <a:endParaRPr lang="zh-CN" altLang="en-US" dirty="0">
              <a:solidFill>
                <a:srgbClr val="09213D"/>
              </a:solidFill>
              <a:latin typeface="迷你简菱心" panose="02010609000101010101" pitchFamily="49" charset="-122"/>
              <a:ea typeface="迷你简菱心" panose="02010609000101010101" pitchFamily="49" charset="-122"/>
              <a:sym typeface="Calibri" panose="020F0502020204030204" pitchFamily="34" charset="0"/>
            </a:endParaRPr>
          </a:p>
        </p:txBody>
      </p:sp>
      <p:cxnSp>
        <p:nvCxnSpPr>
          <p:cNvPr id="16" name="直接连接符 15"/>
          <p:cNvCxnSpPr/>
          <p:nvPr/>
        </p:nvCxnSpPr>
        <p:spPr>
          <a:xfrm>
            <a:off x="8469217" y="4875127"/>
            <a:ext cx="312448" cy="0"/>
          </a:xfrm>
          <a:prstGeom prst="line">
            <a:avLst/>
          </a:prstGeom>
          <a:ln w="19050">
            <a:solidFill>
              <a:srgbClr val="09213D"/>
            </a:solidFill>
          </a:ln>
        </p:spPr>
        <p:style>
          <a:lnRef idx="1">
            <a:schemeClr val="accent1"/>
          </a:lnRef>
          <a:fillRef idx="0">
            <a:schemeClr val="accent1"/>
          </a:fillRef>
          <a:effectRef idx="0">
            <a:schemeClr val="accent1"/>
          </a:effectRef>
          <a:fontRef idx="minor">
            <a:schemeClr val="tx1"/>
          </a:fontRef>
        </p:style>
      </p:cxnSp>
      <p:sp>
        <p:nvSpPr>
          <p:cNvPr id="17" name="矩形 1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8309606" y="2044848"/>
            <a:ext cx="2838677" cy="369332"/>
          </a:xfrm>
          <a:prstGeom prst="rect">
            <a:avLst/>
          </a:prstGeom>
        </p:spPr>
        <p:txBody>
          <a:bodyPr wrap="square">
            <a:spAutoFit/>
          </a:bodyPr>
          <a:lstStyle/>
          <a:p>
            <a:pPr lvl="0" fontAlgn="base">
              <a:spcBef>
                <a:spcPct val="0"/>
              </a:spcBef>
              <a:spcAft>
                <a:spcPct val="0"/>
              </a:spcAft>
            </a:pPr>
            <a:r>
              <a:rPr lang="zh-CN" altLang="en-US" dirty="0" smtClean="0">
                <a:solidFill>
                  <a:srgbClr val="09213D"/>
                </a:solidFill>
                <a:latin typeface="迷你简菱心" panose="02010609000101010101" pitchFamily="49" charset="-122"/>
                <a:ea typeface="迷你简菱心" panose="02010609000101010101" pitchFamily="49" charset="-122"/>
                <a:sym typeface="Calibri" panose="020F0502020204030204" pitchFamily="34" charset="0"/>
              </a:rPr>
              <a:t>此处添加标题</a:t>
            </a:r>
            <a:endParaRPr lang="zh-CN" altLang="en-US" dirty="0">
              <a:solidFill>
                <a:srgbClr val="09213D"/>
              </a:solidFill>
              <a:latin typeface="迷你简菱心" panose="02010609000101010101" pitchFamily="49" charset="-122"/>
              <a:ea typeface="迷你简菱心" panose="02010609000101010101" pitchFamily="49" charset="-122"/>
              <a:sym typeface="Calibri" panose="020F0502020204030204" pitchFamily="34" charset="0"/>
            </a:endParaRPr>
          </a:p>
        </p:txBody>
      </p:sp>
      <p:cxnSp>
        <p:nvCxnSpPr>
          <p:cNvPr id="18" name="直接连接符 17"/>
          <p:cNvCxnSpPr/>
          <p:nvPr/>
        </p:nvCxnSpPr>
        <p:spPr>
          <a:xfrm>
            <a:off x="8469217" y="2442405"/>
            <a:ext cx="312448" cy="0"/>
          </a:xfrm>
          <a:prstGeom prst="line">
            <a:avLst/>
          </a:prstGeom>
          <a:ln w="19050">
            <a:solidFill>
              <a:srgbClr val="09213D"/>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7677445" y="4442838"/>
            <a:ext cx="535327" cy="535325"/>
            <a:chOff x="5758083" y="3402831"/>
            <a:chExt cx="401495" cy="401494"/>
          </a:xfrm>
        </p:grpSpPr>
        <p:sp>
          <p:nvSpPr>
            <p:cNvPr id="20" name="Oval 6"/>
            <p:cNvSpPr/>
            <p:nvPr/>
          </p:nvSpPr>
          <p:spPr>
            <a:xfrm>
              <a:off x="5758083" y="3402831"/>
              <a:ext cx="401495" cy="401494"/>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a:p>
          </p:txBody>
        </p:sp>
        <p:grpSp>
          <p:nvGrpSpPr>
            <p:cNvPr id="21" name="Group 35"/>
            <p:cNvGrpSpPr/>
            <p:nvPr/>
          </p:nvGrpSpPr>
          <p:grpSpPr>
            <a:xfrm>
              <a:off x="5864023" y="3523473"/>
              <a:ext cx="216761" cy="182406"/>
              <a:chOff x="4605338" y="3814763"/>
              <a:chExt cx="420688" cy="354013"/>
            </a:xfrm>
            <a:solidFill>
              <a:schemeClr val="bg1"/>
            </a:solidFill>
          </p:grpSpPr>
          <p:sp>
            <p:nvSpPr>
              <p:cNvPr id="22" name="Freeform 32"/>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23" name="Oval 33"/>
              <p:cNvSpPr>
                <a:spLocks noChangeArrowheads="1"/>
              </p:cNvSpPr>
              <p:nvPr/>
            </p:nvSpPr>
            <p:spPr bwMode="auto">
              <a:xfrm>
                <a:off x="4932363" y="4103688"/>
                <a:ext cx="6350" cy="4763"/>
              </a:xfrm>
              <a:prstGeom prst="ellipse">
                <a:avLst/>
              </a:pr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24" name="Freeform 34"/>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25" name="Freeform 35"/>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26" name="Freeform 36"/>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27" name="Freeform 37"/>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28" name="Freeform 38"/>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29" name="Freeform 39"/>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grpSp>
      </p:grpSp>
      <p:grpSp>
        <p:nvGrpSpPr>
          <p:cNvPr id="30" name="组合 29"/>
          <p:cNvGrpSpPr/>
          <p:nvPr/>
        </p:nvGrpSpPr>
        <p:grpSpPr>
          <a:xfrm>
            <a:off x="3593851" y="4442838"/>
            <a:ext cx="535327" cy="535325"/>
            <a:chOff x="2695388" y="3402831"/>
            <a:chExt cx="401495" cy="401494"/>
          </a:xfrm>
        </p:grpSpPr>
        <p:sp>
          <p:nvSpPr>
            <p:cNvPr id="31" name="Oval 6"/>
            <p:cNvSpPr/>
            <p:nvPr/>
          </p:nvSpPr>
          <p:spPr>
            <a:xfrm>
              <a:off x="2695388" y="3402831"/>
              <a:ext cx="401495" cy="401494"/>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a:p>
          </p:txBody>
        </p:sp>
        <p:grpSp>
          <p:nvGrpSpPr>
            <p:cNvPr id="32" name="Group 44"/>
            <p:cNvGrpSpPr/>
            <p:nvPr/>
          </p:nvGrpSpPr>
          <p:grpSpPr>
            <a:xfrm>
              <a:off x="2803210" y="3511965"/>
              <a:ext cx="184042" cy="210217"/>
              <a:chOff x="3789363" y="3787775"/>
              <a:chExt cx="357188" cy="407988"/>
            </a:xfrm>
            <a:solidFill>
              <a:schemeClr val="bg1"/>
            </a:solidFill>
          </p:grpSpPr>
          <p:sp>
            <p:nvSpPr>
              <p:cNvPr id="33" name="Freeform 40"/>
              <p:cNvSpPr>
                <a:spLocks noEditPoints="1"/>
              </p:cNvSpPr>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34" name="Freeform 41"/>
              <p:cNvSpPr/>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35" name="Freeform 42"/>
              <p:cNvSpPr/>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36" name="Freeform 43"/>
              <p:cNvSpPr/>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37" name="Freeform 44"/>
              <p:cNvSpPr/>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38" name="Freeform 45"/>
              <p:cNvSpPr/>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39" name="Freeform 46"/>
              <p:cNvSpPr/>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0" name="Freeform 47"/>
              <p:cNvSpPr/>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1" name="Freeform 48"/>
              <p:cNvSpPr/>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2" name="Freeform 49"/>
              <p:cNvSpPr/>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3" name="Freeform 50"/>
              <p:cNvSpPr/>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4" name="Freeform 51"/>
              <p:cNvSpPr/>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5" name="Freeform 52"/>
              <p:cNvSpPr/>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6" name="Freeform 53"/>
              <p:cNvSpPr/>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7" name="Freeform 54"/>
              <p:cNvSpPr/>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8" name="Freeform 55"/>
              <p:cNvSpPr/>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49" name="Freeform 56"/>
              <p:cNvSpPr/>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50" name="Freeform 57"/>
              <p:cNvSpPr/>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51" name="Freeform 58"/>
              <p:cNvSpPr/>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52" name="Freeform 59"/>
              <p:cNvSpPr/>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53" name="Freeform 60"/>
              <p:cNvSpPr/>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54" name="Freeform 61"/>
              <p:cNvSpPr>
                <a:spLocks noEditPoints="1"/>
              </p:cNvSpPr>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55" name="Freeform 62"/>
              <p:cNvSpPr/>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56" name="Freeform 63"/>
              <p:cNvSpPr>
                <a:spLocks noEditPoints="1"/>
              </p:cNvSpPr>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grpSp>
      </p:grpSp>
      <p:grpSp>
        <p:nvGrpSpPr>
          <p:cNvPr id="57" name="组合 56"/>
          <p:cNvGrpSpPr/>
          <p:nvPr/>
        </p:nvGrpSpPr>
        <p:grpSpPr>
          <a:xfrm>
            <a:off x="3593851" y="2036626"/>
            <a:ext cx="535327" cy="535325"/>
            <a:chOff x="2695388" y="1598172"/>
            <a:chExt cx="401495" cy="401494"/>
          </a:xfrm>
        </p:grpSpPr>
        <p:sp>
          <p:nvSpPr>
            <p:cNvPr id="58" name="Oval 6"/>
            <p:cNvSpPr/>
            <p:nvPr/>
          </p:nvSpPr>
          <p:spPr>
            <a:xfrm>
              <a:off x="2695388" y="1598172"/>
              <a:ext cx="401495" cy="401494"/>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a:p>
          </p:txBody>
        </p:sp>
        <p:grpSp>
          <p:nvGrpSpPr>
            <p:cNvPr id="59" name="Group 216"/>
            <p:cNvGrpSpPr/>
            <p:nvPr/>
          </p:nvGrpSpPr>
          <p:grpSpPr>
            <a:xfrm>
              <a:off x="2758320" y="1697619"/>
              <a:ext cx="231484" cy="187314"/>
              <a:chOff x="1209675" y="6354763"/>
              <a:chExt cx="449263" cy="363538"/>
            </a:xfrm>
            <a:solidFill>
              <a:schemeClr val="bg1"/>
            </a:solidFill>
          </p:grpSpPr>
          <p:sp>
            <p:nvSpPr>
              <p:cNvPr id="60"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61"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62"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63"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grpSp>
      </p:grpSp>
      <p:grpSp>
        <p:nvGrpSpPr>
          <p:cNvPr id="64" name="组合 63"/>
          <p:cNvGrpSpPr/>
          <p:nvPr/>
        </p:nvGrpSpPr>
        <p:grpSpPr>
          <a:xfrm>
            <a:off x="7677445" y="2036626"/>
            <a:ext cx="535327" cy="535325"/>
            <a:chOff x="5758083" y="1598172"/>
            <a:chExt cx="401495" cy="401494"/>
          </a:xfrm>
        </p:grpSpPr>
        <p:sp>
          <p:nvSpPr>
            <p:cNvPr id="65" name="Oval 6"/>
            <p:cNvSpPr/>
            <p:nvPr/>
          </p:nvSpPr>
          <p:spPr>
            <a:xfrm>
              <a:off x="5758083" y="1598172"/>
              <a:ext cx="401495" cy="401494"/>
            </a:xfrm>
            <a:prstGeom prst="ellipse">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a:p>
          </p:txBody>
        </p:sp>
        <p:grpSp>
          <p:nvGrpSpPr>
            <p:cNvPr id="66" name="Group 242"/>
            <p:cNvGrpSpPr/>
            <p:nvPr/>
          </p:nvGrpSpPr>
          <p:grpSpPr>
            <a:xfrm>
              <a:off x="5845444" y="1710987"/>
              <a:ext cx="230666" cy="175863"/>
              <a:chOff x="2908300" y="2946400"/>
              <a:chExt cx="447675" cy="341313"/>
            </a:xfrm>
            <a:solidFill>
              <a:schemeClr val="bg1"/>
            </a:solidFill>
          </p:grpSpPr>
          <p:sp>
            <p:nvSpPr>
              <p:cNvPr id="67" name="Freeform 227"/>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sp>
            <p:nvSpPr>
              <p:cNvPr id="68" name="Freeform 228"/>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lstStyle/>
              <a:p>
                <a:pPr defTabSz="1219170">
                  <a:defRPr/>
                </a:pPr>
                <a:endParaRPr lang="en-AU" sz="2400" kern="0">
                  <a:solidFill>
                    <a:srgbClr val="000000"/>
                  </a:solidFill>
                  <a:latin typeface="微软雅黑" panose="020B0503020204020204" pitchFamily="34" charset="-122"/>
                  <a:ea typeface="Microsoft YaHei UI" panose="020B0503020204020204" charset="-122"/>
                </a:endParaRPr>
              </a:p>
            </p:txBody>
          </p:sp>
        </p:grpSp>
      </p:grpSp>
      <p:sp>
        <p:nvSpPr>
          <p:cNvPr id="69" name="PA_browser_14575"/>
          <p:cNvSpPr>
            <a:spLocks noChangeAspect="1"/>
          </p:cNvSpPr>
          <p:nvPr>
            <p:custDataLst>
              <p:tags r:id="rId1"/>
            </p:custDataLst>
          </p:nvPr>
        </p:nvSpPr>
        <p:spPr bwMode="auto">
          <a:xfrm>
            <a:off x="4994066" y="2442405"/>
            <a:ext cx="2026260" cy="2088679"/>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545D79"/>
          </a:solidFill>
          <a:ln>
            <a:noFill/>
          </a:ln>
          <a:effectLst>
            <a:outerShdw blurRad="63500" algn="ctr" rotWithShape="0">
              <a:prstClr val="black">
                <a:alpha val="40000"/>
              </a:prstClr>
            </a:outerShdw>
          </a:effectLst>
        </p:spPr>
        <p:txBody>
          <a:bodyPr/>
          <a:lstStyle/>
          <a:p>
            <a:endParaRPr lang="zh-CN" altLang="en-US" sz="2400"/>
          </a:p>
        </p:txBody>
      </p:sp>
      <p:sp>
        <p:nvSpPr>
          <p:cNvPr id="70" name="矩形 69"/>
          <p:cNvSpPr/>
          <p:nvPr/>
        </p:nvSpPr>
        <p:spPr>
          <a:xfrm>
            <a:off x="8309606" y="2529120"/>
            <a:ext cx="2927146" cy="784830"/>
          </a:xfrm>
          <a:prstGeom prst="rect">
            <a:avLst/>
          </a:prstGeom>
        </p:spPr>
        <p:txBody>
          <a:bodyPr wrap="square">
            <a:spAutoFit/>
          </a:bodyPr>
          <a:lstStyle/>
          <a:p>
            <a:pPr algn="just">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71" name="矩形 70"/>
          <p:cNvSpPr/>
          <p:nvPr/>
        </p:nvSpPr>
        <p:spPr>
          <a:xfrm>
            <a:off x="8309606" y="5008453"/>
            <a:ext cx="2927146" cy="784830"/>
          </a:xfrm>
          <a:prstGeom prst="rect">
            <a:avLst/>
          </a:prstGeom>
        </p:spPr>
        <p:txBody>
          <a:bodyPr wrap="square">
            <a:spAutoFit/>
          </a:bodyPr>
          <a:lstStyle/>
          <a:p>
            <a:pPr algn="just">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72" name="矩形 71"/>
          <p:cNvSpPr/>
          <p:nvPr/>
        </p:nvSpPr>
        <p:spPr>
          <a:xfrm>
            <a:off x="616313" y="5010227"/>
            <a:ext cx="3036876" cy="784830"/>
          </a:xfrm>
          <a:prstGeom prst="rect">
            <a:avLst/>
          </a:prstGeom>
        </p:spPr>
        <p:txBody>
          <a:bodyPr wrap="square">
            <a:spAutoFit/>
          </a:bodyPr>
          <a:lstStyle/>
          <a:p>
            <a:pPr algn="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73" name="矩形 72"/>
          <p:cNvSpPr/>
          <p:nvPr/>
        </p:nvSpPr>
        <p:spPr>
          <a:xfrm>
            <a:off x="556181" y="2537372"/>
            <a:ext cx="3036876" cy="784830"/>
          </a:xfrm>
          <a:prstGeom prst="rect">
            <a:avLst/>
          </a:prstGeom>
        </p:spPr>
        <p:txBody>
          <a:bodyPr wrap="square">
            <a:spAutoFit/>
          </a:bodyPr>
          <a:lstStyle/>
          <a:p>
            <a:pPr algn="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Tree>
    <p:extLst>
      <p:ext uri="{BB962C8B-B14F-4D97-AF65-F5344CB8AC3E}">
        <p14:creationId xmlns:p14="http://schemas.microsoft.com/office/powerpoint/2010/main" val="3777513691"/>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heel(1)">
                                      <p:cBhvr>
                                        <p:cTn id="21" dur="1000"/>
                                        <p:tgtEl>
                                          <p:spTgt spid="69"/>
                                        </p:tgtEl>
                                      </p:cBhvr>
                                    </p:animEffect>
                                  </p:childTnLst>
                                </p:cTn>
                              </p:par>
                            </p:childTnLst>
                          </p:cTn>
                        </p:par>
                        <p:par>
                          <p:cTn id="22" fill="hold">
                            <p:stCondLst>
                              <p:cond delay="1700"/>
                            </p:stCondLst>
                            <p:childTnLst>
                              <p:par>
                                <p:cTn id="23" presetID="2" presetClass="entr" presetSubtype="2"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additive="base">
                                        <p:cTn id="25" dur="500" fill="hold"/>
                                        <p:tgtEl>
                                          <p:spTgt spid="64"/>
                                        </p:tgtEl>
                                        <p:attrNameLst>
                                          <p:attrName>ppt_x</p:attrName>
                                        </p:attrNameLst>
                                      </p:cBhvr>
                                      <p:tavLst>
                                        <p:tav tm="0">
                                          <p:val>
                                            <p:strVal val="1+#ppt_w/2"/>
                                          </p:val>
                                        </p:tav>
                                        <p:tav tm="100000">
                                          <p:val>
                                            <p:strVal val="#ppt_x"/>
                                          </p:val>
                                        </p:tav>
                                      </p:tavLst>
                                    </p:anim>
                                    <p:anim calcmode="lin" valueType="num">
                                      <p:cBhvr additive="base">
                                        <p:cTn id="26" dur="500" fill="hold"/>
                                        <p:tgtEl>
                                          <p:spTgt spid="64"/>
                                        </p:tgtEl>
                                        <p:attrNameLst>
                                          <p:attrName>ppt_y</p:attrName>
                                        </p:attrNameLst>
                                      </p:cBhvr>
                                      <p:tavLst>
                                        <p:tav tm="0">
                                          <p:val>
                                            <p:strVal val="#ppt_y"/>
                                          </p:val>
                                        </p:tav>
                                        <p:tav tm="100000">
                                          <p:val>
                                            <p:strVal val="#ppt_y"/>
                                          </p:val>
                                        </p:tav>
                                      </p:tavLst>
                                    </p:anim>
                                  </p:childTnLst>
                                </p:cTn>
                              </p:par>
                            </p:childTnLst>
                          </p:cTn>
                        </p:par>
                        <p:par>
                          <p:cTn id="27" fill="hold">
                            <p:stCondLst>
                              <p:cond delay="2200"/>
                            </p:stCondLst>
                            <p:childTnLst>
                              <p:par>
                                <p:cTn id="28" presetID="37"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900" decel="100000" fill="hold"/>
                                        <p:tgtEl>
                                          <p:spTgt spid="17"/>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4" fill="hold">
                            <p:stCondLst>
                              <p:cond delay="3200"/>
                            </p:stCondLst>
                            <p:childTnLst>
                              <p:par>
                                <p:cTn id="35" presetID="2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3700"/>
                            </p:stCondLst>
                            <p:childTnLst>
                              <p:par>
                                <p:cTn id="39" presetID="41" presetClass="entr" presetSubtype="0" fill="hold" grpId="0" nodeType="afterEffect">
                                  <p:stCondLst>
                                    <p:cond delay="0"/>
                                  </p:stCondLst>
                                  <p:iterate type="lt">
                                    <p:tmPct val="6897"/>
                                  </p:iterate>
                                  <p:childTnLst>
                                    <p:set>
                                      <p:cBhvr>
                                        <p:cTn id="40" dur="1" fill="hold">
                                          <p:stCondLst>
                                            <p:cond delay="0"/>
                                          </p:stCondLst>
                                        </p:cTn>
                                        <p:tgtEl>
                                          <p:spTgt spid="70"/>
                                        </p:tgtEl>
                                        <p:attrNameLst>
                                          <p:attrName>style.visibility</p:attrName>
                                        </p:attrNameLst>
                                      </p:cBhvr>
                                      <p:to>
                                        <p:strVal val="visible"/>
                                      </p:to>
                                    </p:set>
                                    <p:anim calcmode="lin" valueType="num">
                                      <p:cBhvr>
                                        <p:cTn id="41"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70"/>
                                        </p:tgtEl>
                                        <p:attrNameLst>
                                          <p:attrName>ppt_y</p:attrName>
                                        </p:attrNameLst>
                                      </p:cBhvr>
                                      <p:tavLst>
                                        <p:tav tm="0">
                                          <p:val>
                                            <p:strVal val="#ppt_y"/>
                                          </p:val>
                                        </p:tav>
                                        <p:tav tm="100000">
                                          <p:val>
                                            <p:strVal val="#ppt_y"/>
                                          </p:val>
                                        </p:tav>
                                      </p:tavLst>
                                    </p:anim>
                                    <p:anim calcmode="lin" valueType="num">
                                      <p:cBhvr>
                                        <p:cTn id="43"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70"/>
                                        </p:tgtEl>
                                      </p:cBhvr>
                                    </p:animEffect>
                                  </p:childTnLst>
                                </p:cTn>
                              </p:par>
                            </p:childTnLst>
                          </p:cTn>
                        </p:par>
                        <p:par>
                          <p:cTn id="46" fill="hold">
                            <p:stCondLst>
                              <p:cond delay="5648"/>
                            </p:stCondLst>
                            <p:childTnLst>
                              <p:par>
                                <p:cTn id="47" presetID="2" presetClass="entr" presetSubtype="2"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1+#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childTnLst>
                          </p:cTn>
                        </p:par>
                        <p:par>
                          <p:cTn id="51" fill="hold">
                            <p:stCondLst>
                              <p:cond delay="6148"/>
                            </p:stCondLst>
                            <p:childTnLst>
                              <p:par>
                                <p:cTn id="52" presetID="37"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900" decel="100000" fill="hold"/>
                                        <p:tgtEl>
                                          <p:spTgt spid="15"/>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58" fill="hold">
                            <p:stCondLst>
                              <p:cond delay="7148"/>
                            </p:stCondLst>
                            <p:childTnLst>
                              <p:par>
                                <p:cTn id="59" presetID="22" presetClass="entr" presetSubtype="8"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7648"/>
                            </p:stCondLst>
                            <p:childTnLst>
                              <p:par>
                                <p:cTn id="63" presetID="41" presetClass="entr" presetSubtype="0" fill="hold" grpId="0" nodeType="afterEffect">
                                  <p:stCondLst>
                                    <p:cond delay="0"/>
                                  </p:stCondLst>
                                  <p:iterate type="lt">
                                    <p:tmPct val="6897"/>
                                  </p:iterate>
                                  <p:childTnLst>
                                    <p:set>
                                      <p:cBhvr>
                                        <p:cTn id="64" dur="1" fill="hold">
                                          <p:stCondLst>
                                            <p:cond delay="0"/>
                                          </p:stCondLst>
                                        </p:cTn>
                                        <p:tgtEl>
                                          <p:spTgt spid="71"/>
                                        </p:tgtEl>
                                        <p:attrNameLst>
                                          <p:attrName>style.visibility</p:attrName>
                                        </p:attrNameLst>
                                      </p:cBhvr>
                                      <p:to>
                                        <p:strVal val="visible"/>
                                      </p:to>
                                    </p:set>
                                    <p:anim calcmode="lin" valueType="num">
                                      <p:cBhvr>
                                        <p:cTn id="65"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71"/>
                                        </p:tgtEl>
                                        <p:attrNameLst>
                                          <p:attrName>ppt_y</p:attrName>
                                        </p:attrNameLst>
                                      </p:cBhvr>
                                      <p:tavLst>
                                        <p:tav tm="0">
                                          <p:val>
                                            <p:strVal val="#ppt_y"/>
                                          </p:val>
                                        </p:tav>
                                        <p:tav tm="100000">
                                          <p:val>
                                            <p:strVal val="#ppt_y"/>
                                          </p:val>
                                        </p:tav>
                                      </p:tavLst>
                                    </p:anim>
                                    <p:anim calcmode="lin" valueType="num">
                                      <p:cBhvr>
                                        <p:cTn id="67"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71"/>
                                        </p:tgtEl>
                                      </p:cBhvr>
                                    </p:animEffect>
                                  </p:childTnLst>
                                </p:cTn>
                              </p:par>
                            </p:childTnLst>
                          </p:cTn>
                        </p:par>
                        <p:par>
                          <p:cTn id="70" fill="hold">
                            <p:stCondLst>
                              <p:cond delay="9597"/>
                            </p:stCondLst>
                            <p:childTnLst>
                              <p:par>
                                <p:cTn id="71" presetID="2" presetClass="entr" presetSubtype="2" fill="hold" nodeType="after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1+#ppt_w/2"/>
                                          </p:val>
                                        </p:tav>
                                        <p:tav tm="100000">
                                          <p:val>
                                            <p:strVal val="#ppt_x"/>
                                          </p:val>
                                        </p:tav>
                                      </p:tavLst>
                                    </p:anim>
                                    <p:anim calcmode="lin" valueType="num">
                                      <p:cBhvr additive="base">
                                        <p:cTn id="74" dur="500" fill="hold"/>
                                        <p:tgtEl>
                                          <p:spTgt spid="30"/>
                                        </p:tgtEl>
                                        <p:attrNameLst>
                                          <p:attrName>ppt_y</p:attrName>
                                        </p:attrNameLst>
                                      </p:cBhvr>
                                      <p:tavLst>
                                        <p:tav tm="0">
                                          <p:val>
                                            <p:strVal val="#ppt_y"/>
                                          </p:val>
                                        </p:tav>
                                        <p:tav tm="100000">
                                          <p:val>
                                            <p:strVal val="#ppt_y"/>
                                          </p:val>
                                        </p:tav>
                                      </p:tavLst>
                                    </p:anim>
                                  </p:childTnLst>
                                </p:cTn>
                              </p:par>
                            </p:childTnLst>
                          </p:cTn>
                        </p:par>
                        <p:par>
                          <p:cTn id="75" fill="hold">
                            <p:stCondLst>
                              <p:cond delay="10097"/>
                            </p:stCondLst>
                            <p:childTnLst>
                              <p:par>
                                <p:cTn id="76" presetID="37" presetClass="entr" presetSubtype="0" fill="hold" grpId="0"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1000"/>
                                        <p:tgtEl>
                                          <p:spTgt spid="13"/>
                                        </p:tgtEl>
                                      </p:cBhvr>
                                    </p:animEffect>
                                    <p:anim calcmode="lin" valueType="num">
                                      <p:cBhvr>
                                        <p:cTn id="79" dur="1000" fill="hold"/>
                                        <p:tgtEl>
                                          <p:spTgt spid="13"/>
                                        </p:tgtEl>
                                        <p:attrNameLst>
                                          <p:attrName>ppt_x</p:attrName>
                                        </p:attrNameLst>
                                      </p:cBhvr>
                                      <p:tavLst>
                                        <p:tav tm="0">
                                          <p:val>
                                            <p:strVal val="#ppt_x"/>
                                          </p:val>
                                        </p:tav>
                                        <p:tav tm="100000">
                                          <p:val>
                                            <p:strVal val="#ppt_x"/>
                                          </p:val>
                                        </p:tav>
                                      </p:tavLst>
                                    </p:anim>
                                    <p:anim calcmode="lin" valueType="num">
                                      <p:cBhvr>
                                        <p:cTn id="80" dur="900" decel="100000" fill="hold"/>
                                        <p:tgtEl>
                                          <p:spTgt spid="13"/>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82" fill="hold">
                            <p:stCondLst>
                              <p:cond delay="11097"/>
                            </p:stCondLst>
                            <p:childTnLst>
                              <p:par>
                                <p:cTn id="83" presetID="22" presetClass="entr" presetSubtype="2" fill="hold"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right)">
                                      <p:cBhvr>
                                        <p:cTn id="85" dur="500"/>
                                        <p:tgtEl>
                                          <p:spTgt spid="14"/>
                                        </p:tgtEl>
                                      </p:cBhvr>
                                    </p:animEffect>
                                  </p:childTnLst>
                                </p:cTn>
                              </p:par>
                            </p:childTnLst>
                          </p:cTn>
                        </p:par>
                        <p:par>
                          <p:cTn id="86" fill="hold">
                            <p:stCondLst>
                              <p:cond delay="11597"/>
                            </p:stCondLst>
                            <p:childTnLst>
                              <p:par>
                                <p:cTn id="87" presetID="41" presetClass="entr" presetSubtype="0" fill="hold" grpId="0" nodeType="afterEffect">
                                  <p:stCondLst>
                                    <p:cond delay="0"/>
                                  </p:stCondLst>
                                  <p:iterate type="lt">
                                    <p:tmPct val="6897"/>
                                  </p:iterate>
                                  <p:childTnLst>
                                    <p:set>
                                      <p:cBhvr>
                                        <p:cTn id="88" dur="1" fill="hold">
                                          <p:stCondLst>
                                            <p:cond delay="0"/>
                                          </p:stCondLst>
                                        </p:cTn>
                                        <p:tgtEl>
                                          <p:spTgt spid="72"/>
                                        </p:tgtEl>
                                        <p:attrNameLst>
                                          <p:attrName>style.visibility</p:attrName>
                                        </p:attrNameLst>
                                      </p:cBhvr>
                                      <p:to>
                                        <p:strVal val="visible"/>
                                      </p:to>
                                    </p:set>
                                    <p:anim calcmode="lin" valueType="num">
                                      <p:cBhvr>
                                        <p:cTn id="89"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72"/>
                                        </p:tgtEl>
                                        <p:attrNameLst>
                                          <p:attrName>ppt_y</p:attrName>
                                        </p:attrNameLst>
                                      </p:cBhvr>
                                      <p:tavLst>
                                        <p:tav tm="0">
                                          <p:val>
                                            <p:strVal val="#ppt_y"/>
                                          </p:val>
                                        </p:tav>
                                        <p:tav tm="100000">
                                          <p:val>
                                            <p:strVal val="#ppt_y"/>
                                          </p:val>
                                        </p:tav>
                                      </p:tavLst>
                                    </p:anim>
                                    <p:anim calcmode="lin" valueType="num">
                                      <p:cBhvr>
                                        <p:cTn id="91"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72"/>
                                        </p:tgtEl>
                                      </p:cBhvr>
                                    </p:animEffect>
                                  </p:childTnLst>
                                </p:cTn>
                              </p:par>
                            </p:childTnLst>
                          </p:cTn>
                        </p:par>
                        <p:par>
                          <p:cTn id="94" fill="hold">
                            <p:stCondLst>
                              <p:cond delay="13545"/>
                            </p:stCondLst>
                            <p:childTnLst>
                              <p:par>
                                <p:cTn id="95" presetID="2" presetClass="entr" presetSubtype="2" fill="hold" nodeType="afterEffect">
                                  <p:stCondLst>
                                    <p:cond delay="0"/>
                                  </p:stCondLst>
                                  <p:childTnLst>
                                    <p:set>
                                      <p:cBhvr>
                                        <p:cTn id="96" dur="1" fill="hold">
                                          <p:stCondLst>
                                            <p:cond delay="0"/>
                                          </p:stCondLst>
                                        </p:cTn>
                                        <p:tgtEl>
                                          <p:spTgt spid="57"/>
                                        </p:tgtEl>
                                        <p:attrNameLst>
                                          <p:attrName>style.visibility</p:attrName>
                                        </p:attrNameLst>
                                      </p:cBhvr>
                                      <p:to>
                                        <p:strVal val="visible"/>
                                      </p:to>
                                    </p:set>
                                    <p:anim calcmode="lin" valueType="num">
                                      <p:cBhvr additive="base">
                                        <p:cTn id="97" dur="500" fill="hold"/>
                                        <p:tgtEl>
                                          <p:spTgt spid="57"/>
                                        </p:tgtEl>
                                        <p:attrNameLst>
                                          <p:attrName>ppt_x</p:attrName>
                                        </p:attrNameLst>
                                      </p:cBhvr>
                                      <p:tavLst>
                                        <p:tav tm="0">
                                          <p:val>
                                            <p:strVal val="1+#ppt_w/2"/>
                                          </p:val>
                                        </p:tav>
                                        <p:tav tm="100000">
                                          <p:val>
                                            <p:strVal val="#ppt_x"/>
                                          </p:val>
                                        </p:tav>
                                      </p:tavLst>
                                    </p:anim>
                                    <p:anim calcmode="lin" valueType="num">
                                      <p:cBhvr additive="base">
                                        <p:cTn id="98" dur="500" fill="hold"/>
                                        <p:tgtEl>
                                          <p:spTgt spid="57"/>
                                        </p:tgtEl>
                                        <p:attrNameLst>
                                          <p:attrName>ppt_y</p:attrName>
                                        </p:attrNameLst>
                                      </p:cBhvr>
                                      <p:tavLst>
                                        <p:tav tm="0">
                                          <p:val>
                                            <p:strVal val="#ppt_y"/>
                                          </p:val>
                                        </p:tav>
                                        <p:tav tm="100000">
                                          <p:val>
                                            <p:strVal val="#ppt_y"/>
                                          </p:val>
                                        </p:tav>
                                      </p:tavLst>
                                    </p:anim>
                                  </p:childTnLst>
                                </p:cTn>
                              </p:par>
                            </p:childTnLst>
                          </p:cTn>
                        </p:par>
                        <p:par>
                          <p:cTn id="99" fill="hold">
                            <p:stCondLst>
                              <p:cond delay="14045"/>
                            </p:stCondLst>
                            <p:childTnLst>
                              <p:par>
                                <p:cTn id="100" presetID="37" presetClass="entr" presetSubtype="0" fill="hold" grpId="0" nodeType="after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fade">
                                      <p:cBhvr>
                                        <p:cTn id="102" dur="1000"/>
                                        <p:tgtEl>
                                          <p:spTgt spid="11"/>
                                        </p:tgtEl>
                                      </p:cBhvr>
                                    </p:animEffect>
                                    <p:anim calcmode="lin" valueType="num">
                                      <p:cBhvr>
                                        <p:cTn id="103" dur="1000" fill="hold"/>
                                        <p:tgtEl>
                                          <p:spTgt spid="11"/>
                                        </p:tgtEl>
                                        <p:attrNameLst>
                                          <p:attrName>ppt_x</p:attrName>
                                        </p:attrNameLst>
                                      </p:cBhvr>
                                      <p:tavLst>
                                        <p:tav tm="0">
                                          <p:val>
                                            <p:strVal val="#ppt_x"/>
                                          </p:val>
                                        </p:tav>
                                        <p:tav tm="100000">
                                          <p:val>
                                            <p:strVal val="#ppt_x"/>
                                          </p:val>
                                        </p:tav>
                                      </p:tavLst>
                                    </p:anim>
                                    <p:anim calcmode="lin" valueType="num">
                                      <p:cBhvr>
                                        <p:cTn id="104" dur="900" decel="100000" fill="hold"/>
                                        <p:tgtEl>
                                          <p:spTgt spid="11"/>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106" fill="hold">
                            <p:stCondLst>
                              <p:cond delay="15045"/>
                            </p:stCondLst>
                            <p:childTnLst>
                              <p:par>
                                <p:cTn id="107" presetID="22" presetClass="entr" presetSubtype="2" fill="hold" nodeType="after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wipe(right)">
                                      <p:cBhvr>
                                        <p:cTn id="109" dur="500"/>
                                        <p:tgtEl>
                                          <p:spTgt spid="12"/>
                                        </p:tgtEl>
                                      </p:cBhvr>
                                    </p:animEffect>
                                  </p:childTnLst>
                                </p:cTn>
                              </p:par>
                            </p:childTnLst>
                          </p:cTn>
                        </p:par>
                        <p:par>
                          <p:cTn id="110" fill="hold">
                            <p:stCondLst>
                              <p:cond delay="15545"/>
                            </p:stCondLst>
                            <p:childTnLst>
                              <p:par>
                                <p:cTn id="111" presetID="41" presetClass="entr" presetSubtype="0" fill="hold" grpId="0" nodeType="afterEffect">
                                  <p:stCondLst>
                                    <p:cond delay="0"/>
                                  </p:stCondLst>
                                  <p:iterate type="lt">
                                    <p:tmPct val="6897"/>
                                  </p:iterate>
                                  <p:childTnLst>
                                    <p:set>
                                      <p:cBhvr>
                                        <p:cTn id="112" dur="1" fill="hold">
                                          <p:stCondLst>
                                            <p:cond delay="0"/>
                                          </p:stCondLst>
                                        </p:cTn>
                                        <p:tgtEl>
                                          <p:spTgt spid="73"/>
                                        </p:tgtEl>
                                        <p:attrNameLst>
                                          <p:attrName>style.visibility</p:attrName>
                                        </p:attrNameLst>
                                      </p:cBhvr>
                                      <p:to>
                                        <p:strVal val="visible"/>
                                      </p:to>
                                    </p:set>
                                    <p:anim calcmode="lin" valueType="num">
                                      <p:cBhvr>
                                        <p:cTn id="113" dur="50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114" dur="500" fill="hold"/>
                                        <p:tgtEl>
                                          <p:spTgt spid="73"/>
                                        </p:tgtEl>
                                        <p:attrNameLst>
                                          <p:attrName>ppt_y</p:attrName>
                                        </p:attrNameLst>
                                      </p:cBhvr>
                                      <p:tavLst>
                                        <p:tav tm="0">
                                          <p:val>
                                            <p:strVal val="#ppt_y"/>
                                          </p:val>
                                        </p:tav>
                                        <p:tav tm="100000">
                                          <p:val>
                                            <p:strVal val="#ppt_y"/>
                                          </p:val>
                                        </p:tav>
                                      </p:tavLst>
                                    </p:anim>
                                    <p:anim calcmode="lin" valueType="num">
                                      <p:cBhvr>
                                        <p:cTn id="115" dur="50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116" dur="50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117" dur="500" tmFilter="0,0; .5, 1; 1, 1"/>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1" grpId="0"/>
      <p:bldP spid="13" grpId="0"/>
      <p:bldP spid="15" grpId="0"/>
      <p:bldP spid="17" grpId="0"/>
      <p:bldP spid="69" grpId="0" animBg="1"/>
      <p:bldP spid="70" grpId="0"/>
      <p:bldP spid="71" grpId="0"/>
      <p:bldP spid="72" grpId="0"/>
      <p:bldP spid="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五、此处添加标题文字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sp>
        <p:nvSpPr>
          <p:cNvPr id="11" name="六边形 33"/>
          <p:cNvSpPr>
            <a:spLocks noChangeArrowheads="1"/>
          </p:cNvSpPr>
          <p:nvPr/>
        </p:nvSpPr>
        <p:spPr bwMode="auto">
          <a:xfrm>
            <a:off x="4534881" y="1780927"/>
            <a:ext cx="1561119" cy="1345495"/>
          </a:xfrm>
          <a:prstGeom prst="hexagon">
            <a:avLst>
              <a:gd name="adj" fmla="val 25010"/>
              <a:gd name="vf" fmla="val 115470"/>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pPr algn="ctr"/>
            <a:r>
              <a:rPr lang="zh-CN" altLang="en-US" sz="3200" dirty="0">
                <a:solidFill>
                  <a:srgbClr val="FFFFFF"/>
                </a:solidFill>
                <a:latin typeface="方正粗谭黑简体" panose="02000000000000000000" pitchFamily="2" charset="-122"/>
                <a:ea typeface="方正粗谭黑简体" panose="02000000000000000000" pitchFamily="2" charset="-122"/>
              </a:rPr>
              <a:t>价值</a:t>
            </a:r>
          </a:p>
        </p:txBody>
      </p:sp>
      <p:sp>
        <p:nvSpPr>
          <p:cNvPr id="12" name="六边形 34"/>
          <p:cNvSpPr>
            <a:spLocks noChangeArrowheads="1"/>
          </p:cNvSpPr>
          <p:nvPr/>
        </p:nvSpPr>
        <p:spPr bwMode="auto">
          <a:xfrm>
            <a:off x="5857375" y="2522673"/>
            <a:ext cx="1561119" cy="1345495"/>
          </a:xfrm>
          <a:prstGeom prst="hexagon">
            <a:avLst>
              <a:gd name="adj" fmla="val 25010"/>
              <a:gd name="vf" fmla="val 115470"/>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pPr algn="ctr"/>
            <a:r>
              <a:rPr lang="zh-CN" altLang="en-US" sz="3200" dirty="0">
                <a:solidFill>
                  <a:srgbClr val="FFFFFF"/>
                </a:solidFill>
                <a:latin typeface="方正粗谭黑简体" panose="02000000000000000000" pitchFamily="2" charset="-122"/>
                <a:ea typeface="方正粗谭黑简体" panose="02000000000000000000" pitchFamily="2" charset="-122"/>
              </a:rPr>
              <a:t>文化</a:t>
            </a:r>
          </a:p>
        </p:txBody>
      </p:sp>
      <p:sp>
        <p:nvSpPr>
          <p:cNvPr id="13" name="六边形 35"/>
          <p:cNvSpPr>
            <a:spLocks noChangeArrowheads="1"/>
          </p:cNvSpPr>
          <p:nvPr/>
        </p:nvSpPr>
        <p:spPr bwMode="auto">
          <a:xfrm>
            <a:off x="4534881" y="3244295"/>
            <a:ext cx="1561119" cy="1345495"/>
          </a:xfrm>
          <a:prstGeom prst="hexagon">
            <a:avLst>
              <a:gd name="adj" fmla="val 25010"/>
              <a:gd name="vf" fmla="val 115470"/>
            </a:avLst>
          </a:prstGeom>
          <a:blipFill dpi="0" rotWithShape="1">
            <a:blip r:embed="rId3"/>
            <a:srcRect/>
            <a:stretch>
              <a:fillRect/>
            </a:stretch>
          </a:blipFill>
          <a:ln w="12700">
            <a:noFill/>
            <a:bevel/>
            <a:headEnd/>
            <a:tailEnd/>
          </a:ln>
        </p:spPr>
        <p:txBody>
          <a:bodyPr lIns="91440" tIns="45720" rIns="91440" bIns="45720" anchor="ctr"/>
          <a:lstStyle/>
          <a:p>
            <a:pPr algn="ctr"/>
            <a:endParaRPr lang="zh-CN" altLang="zh-CN" sz="2400">
              <a:latin typeface="微软雅黑" pitchFamily="34" charset="-122"/>
              <a:ea typeface="微软雅黑" pitchFamily="34" charset="-122"/>
              <a:sym typeface="宋体" pitchFamily="2" charset="-122"/>
            </a:endParaRPr>
          </a:p>
        </p:txBody>
      </p:sp>
      <p:sp>
        <p:nvSpPr>
          <p:cNvPr id="14" name="六边形 36"/>
          <p:cNvSpPr>
            <a:spLocks noChangeArrowheads="1"/>
          </p:cNvSpPr>
          <p:nvPr/>
        </p:nvSpPr>
        <p:spPr bwMode="auto">
          <a:xfrm>
            <a:off x="7178432" y="3264421"/>
            <a:ext cx="1561119" cy="1345495"/>
          </a:xfrm>
          <a:prstGeom prst="hexagon">
            <a:avLst>
              <a:gd name="adj" fmla="val 25010"/>
              <a:gd name="vf" fmla="val 115470"/>
            </a:avLst>
          </a:prstGeom>
          <a:blipFill dpi="0" rotWithShape="1">
            <a:blip r:embed="rId4"/>
            <a:srcRect/>
            <a:stretch>
              <a:fillRect/>
            </a:stretch>
          </a:blipFill>
          <a:ln w="12700">
            <a:noFill/>
            <a:bevel/>
            <a:headEnd/>
            <a:tailEnd/>
          </a:ln>
        </p:spPr>
        <p:txBody>
          <a:bodyPr lIns="91440" tIns="45720" rIns="91440" bIns="45720" anchor="ctr"/>
          <a:lstStyle/>
          <a:p>
            <a:pPr algn="ctr"/>
            <a:endParaRPr lang="zh-CN" altLang="zh-CN" sz="2400">
              <a:latin typeface="微软雅黑" pitchFamily="34" charset="-122"/>
              <a:ea typeface="微软雅黑" pitchFamily="34" charset="-122"/>
              <a:sym typeface="宋体" pitchFamily="2" charset="-122"/>
            </a:endParaRPr>
          </a:p>
        </p:txBody>
      </p:sp>
      <p:sp>
        <p:nvSpPr>
          <p:cNvPr id="15" name="六边形 37"/>
          <p:cNvSpPr>
            <a:spLocks noChangeArrowheads="1"/>
          </p:cNvSpPr>
          <p:nvPr/>
        </p:nvSpPr>
        <p:spPr bwMode="auto">
          <a:xfrm>
            <a:off x="5860250" y="3975981"/>
            <a:ext cx="1561119" cy="1346932"/>
          </a:xfrm>
          <a:prstGeom prst="hexagon">
            <a:avLst>
              <a:gd name="adj" fmla="val 24983"/>
              <a:gd name="vf" fmla="val 115470"/>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pPr algn="ctr"/>
            <a:r>
              <a:rPr lang="zh-CN" altLang="en-US" sz="3200" dirty="0">
                <a:solidFill>
                  <a:srgbClr val="FFFFFF"/>
                </a:solidFill>
                <a:latin typeface="方正粗谭黑简体" panose="02000000000000000000" pitchFamily="2" charset="-122"/>
                <a:ea typeface="方正粗谭黑简体" panose="02000000000000000000" pitchFamily="2" charset="-122"/>
              </a:rPr>
              <a:t>结构</a:t>
            </a:r>
          </a:p>
        </p:txBody>
      </p:sp>
      <p:sp>
        <p:nvSpPr>
          <p:cNvPr id="16" name="六边形 38"/>
          <p:cNvSpPr>
            <a:spLocks noChangeArrowheads="1"/>
          </p:cNvSpPr>
          <p:nvPr/>
        </p:nvSpPr>
        <p:spPr bwMode="auto">
          <a:xfrm>
            <a:off x="8500927" y="2525549"/>
            <a:ext cx="1561119" cy="1345495"/>
          </a:xfrm>
          <a:prstGeom prst="hexagon">
            <a:avLst>
              <a:gd name="adj" fmla="val 25010"/>
              <a:gd name="vf" fmla="val 115470"/>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pPr algn="ctr"/>
            <a:r>
              <a:rPr lang="zh-CN" altLang="en-US" sz="3200" dirty="0">
                <a:solidFill>
                  <a:srgbClr val="FFFFFF"/>
                </a:solidFill>
                <a:latin typeface="方正粗谭黑简体" panose="02000000000000000000" pitchFamily="2" charset="-122"/>
                <a:ea typeface="方正粗谭黑简体" panose="02000000000000000000" pitchFamily="2" charset="-122"/>
              </a:rPr>
              <a:t>使命</a:t>
            </a:r>
          </a:p>
        </p:txBody>
      </p:sp>
      <p:sp>
        <p:nvSpPr>
          <p:cNvPr id="17" name="六边形 39"/>
          <p:cNvSpPr>
            <a:spLocks noChangeArrowheads="1"/>
          </p:cNvSpPr>
          <p:nvPr/>
        </p:nvSpPr>
        <p:spPr bwMode="auto">
          <a:xfrm>
            <a:off x="3212386" y="2525549"/>
            <a:ext cx="1561119" cy="1345495"/>
          </a:xfrm>
          <a:prstGeom prst="hexagon">
            <a:avLst>
              <a:gd name="adj" fmla="val 25010"/>
              <a:gd name="vf" fmla="val 115470"/>
            </a:avLst>
          </a:prstGeom>
          <a:blipFill dpi="0" rotWithShape="1">
            <a:blip r:embed="rId5"/>
            <a:srcRect/>
            <a:stretch>
              <a:fillRect/>
            </a:stretch>
          </a:blipFill>
          <a:ln w="12700">
            <a:noFill/>
            <a:bevel/>
            <a:headEnd/>
            <a:tailEnd/>
          </a:ln>
        </p:spPr>
        <p:txBody>
          <a:bodyPr lIns="91440" tIns="45720" rIns="91440" bIns="45720" anchor="ctr"/>
          <a:lstStyle/>
          <a:p>
            <a:pPr algn="ctr"/>
            <a:endParaRPr lang="zh-CN" altLang="zh-CN" sz="2400">
              <a:latin typeface="微软雅黑" pitchFamily="34" charset="-122"/>
              <a:ea typeface="微软雅黑" pitchFamily="34" charset="-122"/>
              <a:sym typeface="宋体" pitchFamily="2" charset="-122"/>
            </a:endParaRPr>
          </a:p>
        </p:txBody>
      </p:sp>
      <p:sp>
        <p:nvSpPr>
          <p:cNvPr id="18" name="六边形 40"/>
          <p:cNvSpPr>
            <a:spLocks noChangeArrowheads="1"/>
          </p:cNvSpPr>
          <p:nvPr/>
        </p:nvSpPr>
        <p:spPr bwMode="auto">
          <a:xfrm>
            <a:off x="7178432" y="4707665"/>
            <a:ext cx="1561119" cy="1346933"/>
          </a:xfrm>
          <a:prstGeom prst="hexagon">
            <a:avLst>
              <a:gd name="adj" fmla="val 24983"/>
              <a:gd name="vf" fmla="val 115470"/>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pPr algn="ctr"/>
            <a:r>
              <a:rPr lang="zh-CN" altLang="en-US" sz="3200" dirty="0">
                <a:solidFill>
                  <a:srgbClr val="FFFFFF"/>
                </a:solidFill>
                <a:latin typeface="方正粗谭黑简体" panose="02000000000000000000" pitchFamily="2" charset="-122"/>
                <a:ea typeface="方正粗谭黑简体" panose="02000000000000000000" pitchFamily="2" charset="-122"/>
                <a:sym typeface="方正兰亭黑_GBK" pitchFamily="2" charset="-122"/>
              </a:rPr>
              <a:t>独到</a:t>
            </a:r>
            <a:endParaRPr lang="zh-CN" altLang="en-US" sz="3200" dirty="0">
              <a:solidFill>
                <a:srgbClr val="FFFFFF"/>
              </a:solidFill>
              <a:latin typeface="方正粗谭黑简体" panose="02000000000000000000" pitchFamily="2" charset="-122"/>
              <a:ea typeface="方正粗谭黑简体" panose="02000000000000000000" pitchFamily="2" charset="-122"/>
            </a:endParaRPr>
          </a:p>
        </p:txBody>
      </p:sp>
      <p:sp>
        <p:nvSpPr>
          <p:cNvPr id="19" name="六边形 41"/>
          <p:cNvSpPr>
            <a:spLocks noChangeArrowheads="1"/>
          </p:cNvSpPr>
          <p:nvPr/>
        </p:nvSpPr>
        <p:spPr bwMode="auto">
          <a:xfrm>
            <a:off x="8500927" y="3965918"/>
            <a:ext cx="1561119" cy="1345495"/>
          </a:xfrm>
          <a:prstGeom prst="hexagon">
            <a:avLst>
              <a:gd name="adj" fmla="val 25010"/>
              <a:gd name="vf" fmla="val 115470"/>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pPr algn="ctr"/>
            <a:r>
              <a:rPr lang="zh-CN" altLang="en-US" sz="3200" dirty="0">
                <a:solidFill>
                  <a:srgbClr val="FFFFFF"/>
                </a:solidFill>
                <a:latin typeface="方正粗谭黑简体" panose="02000000000000000000" pitchFamily="2" charset="-122"/>
                <a:ea typeface="方正粗谭黑简体" panose="02000000000000000000" pitchFamily="2" charset="-122"/>
                <a:sym typeface="方正兰亭黑_GBK" pitchFamily="2" charset="-122"/>
              </a:rPr>
              <a:t>创新</a:t>
            </a:r>
            <a:endParaRPr lang="zh-CN" altLang="en-US" sz="3200" dirty="0">
              <a:solidFill>
                <a:srgbClr val="FFFFFF"/>
              </a:solidFill>
              <a:latin typeface="方正粗谭黑简体" panose="02000000000000000000" pitchFamily="2" charset="-122"/>
              <a:ea typeface="方正粗谭黑简体" panose="02000000000000000000" pitchFamily="2" charset="-122"/>
            </a:endParaRPr>
          </a:p>
        </p:txBody>
      </p:sp>
      <p:sp>
        <p:nvSpPr>
          <p:cNvPr id="20" name="六边形 42"/>
          <p:cNvSpPr>
            <a:spLocks noChangeArrowheads="1"/>
          </p:cNvSpPr>
          <p:nvPr/>
        </p:nvSpPr>
        <p:spPr bwMode="auto">
          <a:xfrm>
            <a:off x="3212386" y="3965918"/>
            <a:ext cx="1561119" cy="1345495"/>
          </a:xfrm>
          <a:prstGeom prst="hexagon">
            <a:avLst>
              <a:gd name="adj" fmla="val 25010"/>
              <a:gd name="vf" fmla="val 115470"/>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pPr algn="ctr"/>
            <a:r>
              <a:rPr lang="zh-CN" altLang="en-US" sz="3200" dirty="0">
                <a:solidFill>
                  <a:srgbClr val="FFFFFF"/>
                </a:solidFill>
                <a:latin typeface="方正粗谭黑简体" panose="02000000000000000000" pitchFamily="2" charset="-122"/>
                <a:ea typeface="方正粗谭黑简体" panose="02000000000000000000" pitchFamily="2" charset="-122"/>
              </a:rPr>
              <a:t>观念</a:t>
            </a:r>
          </a:p>
        </p:txBody>
      </p:sp>
      <p:sp>
        <p:nvSpPr>
          <p:cNvPr id="21" name="六边形 43"/>
          <p:cNvSpPr>
            <a:spLocks noChangeArrowheads="1"/>
          </p:cNvSpPr>
          <p:nvPr/>
        </p:nvSpPr>
        <p:spPr bwMode="auto">
          <a:xfrm>
            <a:off x="1889891" y="3264421"/>
            <a:ext cx="1561119" cy="1345495"/>
          </a:xfrm>
          <a:prstGeom prst="hexagon">
            <a:avLst>
              <a:gd name="adj" fmla="val 25010"/>
              <a:gd name="vf" fmla="val 115470"/>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pPr algn="ctr"/>
            <a:r>
              <a:rPr lang="zh-CN" altLang="en-US" sz="3200" dirty="0" smtClean="0">
                <a:solidFill>
                  <a:srgbClr val="FFFFFF"/>
                </a:solidFill>
                <a:latin typeface="方正粗谭黑简体" panose="02000000000000000000" pitchFamily="2" charset="-122"/>
                <a:ea typeface="方正粗谭黑简体" panose="02000000000000000000" pitchFamily="2" charset="-122"/>
              </a:rPr>
              <a:t>精神</a:t>
            </a:r>
            <a:endParaRPr lang="zh-CN" altLang="en-US" sz="3200" dirty="0">
              <a:solidFill>
                <a:srgbClr val="FFFFFF"/>
              </a:solidFill>
              <a:latin typeface="方正粗谭黑简体" panose="02000000000000000000" pitchFamily="2" charset="-122"/>
              <a:ea typeface="方正粗谭黑简体" panose="02000000000000000000" pitchFamily="2" charset="-122"/>
            </a:endParaRPr>
          </a:p>
        </p:txBody>
      </p:sp>
      <p:sp>
        <p:nvSpPr>
          <p:cNvPr id="22" name="六边形 46"/>
          <p:cNvSpPr>
            <a:spLocks noChangeArrowheads="1"/>
          </p:cNvSpPr>
          <p:nvPr/>
        </p:nvSpPr>
        <p:spPr bwMode="auto">
          <a:xfrm>
            <a:off x="4534881" y="4707665"/>
            <a:ext cx="1561119" cy="1346933"/>
          </a:xfrm>
          <a:prstGeom prst="hexagon">
            <a:avLst>
              <a:gd name="adj" fmla="val 24983"/>
              <a:gd name="vf" fmla="val 115470"/>
            </a:avLst>
          </a:prstGeom>
          <a:blipFill dpi="0" rotWithShape="1">
            <a:blip r:embed="rId6"/>
            <a:srcRect/>
            <a:stretch>
              <a:fillRect/>
            </a:stretch>
          </a:blipFill>
          <a:ln w="12700">
            <a:noFill/>
            <a:bevel/>
            <a:headEnd/>
            <a:tailEnd/>
          </a:ln>
        </p:spPr>
        <p:txBody>
          <a:bodyPr lIns="91440" tIns="45720" rIns="91440" bIns="45720" anchor="ctr"/>
          <a:lstStyle/>
          <a:p>
            <a:pPr algn="ctr"/>
            <a:endParaRPr lang="zh-CN" altLang="zh-CN" sz="2400">
              <a:latin typeface="微软雅黑" pitchFamily="34" charset="-122"/>
              <a:ea typeface="微软雅黑" pitchFamily="34" charset="-122"/>
              <a:sym typeface="宋体" pitchFamily="2" charset="-122"/>
            </a:endParaRPr>
          </a:p>
        </p:txBody>
      </p:sp>
    </p:spTree>
    <p:extLst>
      <p:ext uri="{BB962C8B-B14F-4D97-AF65-F5344CB8AC3E}">
        <p14:creationId xmlns:p14="http://schemas.microsoft.com/office/powerpoint/2010/main" val="3484346482"/>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23" presetClass="entr" presetSubtype="32"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750" fill="hold"/>
                                        <p:tgtEl>
                                          <p:spTgt spid="17"/>
                                        </p:tgtEl>
                                        <p:attrNameLst>
                                          <p:attrName>ppt_w</p:attrName>
                                        </p:attrNameLst>
                                      </p:cBhvr>
                                      <p:tavLst>
                                        <p:tav tm="0">
                                          <p:val>
                                            <p:strVal val="4*#ppt_w"/>
                                          </p:val>
                                        </p:tav>
                                        <p:tav tm="100000">
                                          <p:val>
                                            <p:strVal val="#ppt_w"/>
                                          </p:val>
                                        </p:tav>
                                      </p:tavLst>
                                    </p:anim>
                                    <p:anim calcmode="lin" valueType="num">
                                      <p:cBhvr>
                                        <p:cTn id="23" dur="750" fill="hold"/>
                                        <p:tgtEl>
                                          <p:spTgt spid="17"/>
                                        </p:tgtEl>
                                        <p:attrNameLst>
                                          <p:attrName>ppt_h</p:attrName>
                                        </p:attrNameLst>
                                      </p:cBhvr>
                                      <p:tavLst>
                                        <p:tav tm="0">
                                          <p:val>
                                            <p:strVal val="4*#ppt_h"/>
                                          </p:val>
                                        </p:tav>
                                        <p:tav tm="100000">
                                          <p:val>
                                            <p:strVal val="#ppt_h"/>
                                          </p:val>
                                        </p:tav>
                                      </p:tavLst>
                                    </p:anim>
                                  </p:childTnLst>
                                </p:cTn>
                              </p:par>
                              <p:par>
                                <p:cTn id="24" presetID="23" presetClass="entr" presetSubtype="32" fill="hold" grpId="0" nodeType="withEffect">
                                  <p:stCondLst>
                                    <p:cond delay="250"/>
                                  </p:stCondLst>
                                  <p:childTnLst>
                                    <p:set>
                                      <p:cBhvr>
                                        <p:cTn id="25" dur="1" fill="hold">
                                          <p:stCondLst>
                                            <p:cond delay="0"/>
                                          </p:stCondLst>
                                        </p:cTn>
                                        <p:tgtEl>
                                          <p:spTgt spid="13"/>
                                        </p:tgtEl>
                                        <p:attrNameLst>
                                          <p:attrName>style.visibility</p:attrName>
                                        </p:attrNameLst>
                                      </p:cBhvr>
                                      <p:to>
                                        <p:strVal val="visible"/>
                                      </p:to>
                                    </p:set>
                                    <p:anim calcmode="lin" valueType="num">
                                      <p:cBhvr>
                                        <p:cTn id="26" dur="750" fill="hold"/>
                                        <p:tgtEl>
                                          <p:spTgt spid="13"/>
                                        </p:tgtEl>
                                        <p:attrNameLst>
                                          <p:attrName>ppt_w</p:attrName>
                                        </p:attrNameLst>
                                      </p:cBhvr>
                                      <p:tavLst>
                                        <p:tav tm="0">
                                          <p:val>
                                            <p:strVal val="4*#ppt_w"/>
                                          </p:val>
                                        </p:tav>
                                        <p:tav tm="100000">
                                          <p:val>
                                            <p:strVal val="#ppt_w"/>
                                          </p:val>
                                        </p:tav>
                                      </p:tavLst>
                                    </p:anim>
                                    <p:anim calcmode="lin" valueType="num">
                                      <p:cBhvr>
                                        <p:cTn id="27" dur="750" fill="hold"/>
                                        <p:tgtEl>
                                          <p:spTgt spid="13"/>
                                        </p:tgtEl>
                                        <p:attrNameLst>
                                          <p:attrName>ppt_h</p:attrName>
                                        </p:attrNameLst>
                                      </p:cBhvr>
                                      <p:tavLst>
                                        <p:tav tm="0">
                                          <p:val>
                                            <p:strVal val="4*#ppt_h"/>
                                          </p:val>
                                        </p:tav>
                                        <p:tav tm="100000">
                                          <p:val>
                                            <p:strVal val="#ppt_h"/>
                                          </p:val>
                                        </p:tav>
                                      </p:tavLst>
                                    </p:anim>
                                  </p:childTnLst>
                                </p:cTn>
                              </p:par>
                              <p:par>
                                <p:cTn id="28" presetID="23" presetClass="entr" presetSubtype="32" fill="hold" grpId="0" nodeType="withEffect">
                                  <p:stCondLst>
                                    <p:cond delay="500"/>
                                  </p:stCondLst>
                                  <p:childTnLst>
                                    <p:set>
                                      <p:cBhvr>
                                        <p:cTn id="29" dur="1" fill="hold">
                                          <p:stCondLst>
                                            <p:cond delay="0"/>
                                          </p:stCondLst>
                                        </p:cTn>
                                        <p:tgtEl>
                                          <p:spTgt spid="22"/>
                                        </p:tgtEl>
                                        <p:attrNameLst>
                                          <p:attrName>style.visibility</p:attrName>
                                        </p:attrNameLst>
                                      </p:cBhvr>
                                      <p:to>
                                        <p:strVal val="visible"/>
                                      </p:to>
                                    </p:set>
                                    <p:anim calcmode="lin" valueType="num">
                                      <p:cBhvr>
                                        <p:cTn id="30" dur="750" fill="hold"/>
                                        <p:tgtEl>
                                          <p:spTgt spid="22"/>
                                        </p:tgtEl>
                                        <p:attrNameLst>
                                          <p:attrName>ppt_w</p:attrName>
                                        </p:attrNameLst>
                                      </p:cBhvr>
                                      <p:tavLst>
                                        <p:tav tm="0">
                                          <p:val>
                                            <p:strVal val="4*#ppt_w"/>
                                          </p:val>
                                        </p:tav>
                                        <p:tav tm="100000">
                                          <p:val>
                                            <p:strVal val="#ppt_w"/>
                                          </p:val>
                                        </p:tav>
                                      </p:tavLst>
                                    </p:anim>
                                    <p:anim calcmode="lin" valueType="num">
                                      <p:cBhvr>
                                        <p:cTn id="31" dur="750" fill="hold"/>
                                        <p:tgtEl>
                                          <p:spTgt spid="22"/>
                                        </p:tgtEl>
                                        <p:attrNameLst>
                                          <p:attrName>ppt_h</p:attrName>
                                        </p:attrNameLst>
                                      </p:cBhvr>
                                      <p:tavLst>
                                        <p:tav tm="0">
                                          <p:val>
                                            <p:strVal val="4*#ppt_h"/>
                                          </p:val>
                                        </p:tav>
                                        <p:tav tm="100000">
                                          <p:val>
                                            <p:strVal val="#ppt_h"/>
                                          </p:val>
                                        </p:tav>
                                      </p:tavLst>
                                    </p:anim>
                                  </p:childTnLst>
                                </p:cTn>
                              </p:par>
                              <p:par>
                                <p:cTn id="32" presetID="23" presetClass="entr" presetSubtype="32" fill="hold" grpId="0" nodeType="withEffect">
                                  <p:stCondLst>
                                    <p:cond delay="750"/>
                                  </p:stCondLst>
                                  <p:childTnLst>
                                    <p:set>
                                      <p:cBhvr>
                                        <p:cTn id="33" dur="1" fill="hold">
                                          <p:stCondLst>
                                            <p:cond delay="0"/>
                                          </p:stCondLst>
                                        </p:cTn>
                                        <p:tgtEl>
                                          <p:spTgt spid="14"/>
                                        </p:tgtEl>
                                        <p:attrNameLst>
                                          <p:attrName>style.visibility</p:attrName>
                                        </p:attrNameLst>
                                      </p:cBhvr>
                                      <p:to>
                                        <p:strVal val="visible"/>
                                      </p:to>
                                    </p:set>
                                    <p:anim calcmode="lin" valueType="num">
                                      <p:cBhvr>
                                        <p:cTn id="34" dur="750" fill="hold"/>
                                        <p:tgtEl>
                                          <p:spTgt spid="14"/>
                                        </p:tgtEl>
                                        <p:attrNameLst>
                                          <p:attrName>ppt_w</p:attrName>
                                        </p:attrNameLst>
                                      </p:cBhvr>
                                      <p:tavLst>
                                        <p:tav tm="0">
                                          <p:val>
                                            <p:strVal val="4*#ppt_w"/>
                                          </p:val>
                                        </p:tav>
                                        <p:tav tm="100000">
                                          <p:val>
                                            <p:strVal val="#ppt_w"/>
                                          </p:val>
                                        </p:tav>
                                      </p:tavLst>
                                    </p:anim>
                                    <p:anim calcmode="lin" valueType="num">
                                      <p:cBhvr>
                                        <p:cTn id="35" dur="750" fill="hold"/>
                                        <p:tgtEl>
                                          <p:spTgt spid="14"/>
                                        </p:tgtEl>
                                        <p:attrNameLst>
                                          <p:attrName>ppt_h</p:attrName>
                                        </p:attrNameLst>
                                      </p:cBhvr>
                                      <p:tavLst>
                                        <p:tav tm="0">
                                          <p:val>
                                            <p:strVal val="4*#ppt_h"/>
                                          </p:val>
                                        </p:tav>
                                        <p:tav tm="100000">
                                          <p:val>
                                            <p:strVal val="#ppt_h"/>
                                          </p:val>
                                        </p:tav>
                                      </p:tavLst>
                                    </p:anim>
                                  </p:childTnLst>
                                </p:cTn>
                              </p:par>
                            </p:childTnLst>
                          </p:cTn>
                        </p:par>
                        <p:par>
                          <p:cTn id="36" fill="hold">
                            <p:stCondLst>
                              <p:cond delay="3200"/>
                            </p:stCondLst>
                            <p:childTnLst>
                              <p:par>
                                <p:cTn id="37" presetID="26" presetClass="emph" presetSubtype="0" fill="hold" grpId="1" nodeType="afterEffect">
                                  <p:stCondLst>
                                    <p:cond delay="0"/>
                                  </p:stCondLst>
                                  <p:childTnLst>
                                    <p:animEffect transition="out" filter="fade">
                                      <p:cBhvr>
                                        <p:cTn id="38" dur="500" tmFilter="0, 0; .2, .5; .8, .5; 1, 0"/>
                                        <p:tgtEl>
                                          <p:spTgt spid="17"/>
                                        </p:tgtEl>
                                      </p:cBhvr>
                                    </p:animEffect>
                                    <p:animScale>
                                      <p:cBhvr>
                                        <p:cTn id="39" dur="250" autoRev="1" fill="hold"/>
                                        <p:tgtEl>
                                          <p:spTgt spid="17"/>
                                        </p:tgtEl>
                                      </p:cBhvr>
                                      <p:by x="105000" y="105000"/>
                                    </p:animScale>
                                  </p:childTnLst>
                                </p:cTn>
                              </p:par>
                              <p:par>
                                <p:cTn id="40" presetID="26" presetClass="emph" presetSubtype="0" fill="hold" grpId="1" nodeType="withEffect">
                                  <p:stCondLst>
                                    <p:cond delay="250"/>
                                  </p:stCondLst>
                                  <p:childTnLst>
                                    <p:animEffect transition="out" filter="fade">
                                      <p:cBhvr>
                                        <p:cTn id="41" dur="500" tmFilter="0, 0; .2, .5; .8, .5; 1, 0"/>
                                        <p:tgtEl>
                                          <p:spTgt spid="13"/>
                                        </p:tgtEl>
                                      </p:cBhvr>
                                    </p:animEffect>
                                    <p:animScale>
                                      <p:cBhvr>
                                        <p:cTn id="42" dur="250" autoRev="1" fill="hold"/>
                                        <p:tgtEl>
                                          <p:spTgt spid="13"/>
                                        </p:tgtEl>
                                      </p:cBhvr>
                                      <p:by x="105000" y="105000"/>
                                    </p:animScale>
                                  </p:childTnLst>
                                </p:cTn>
                              </p:par>
                              <p:par>
                                <p:cTn id="43" presetID="26" presetClass="emph" presetSubtype="0" fill="hold" grpId="1" nodeType="withEffect">
                                  <p:stCondLst>
                                    <p:cond delay="500"/>
                                  </p:stCondLst>
                                  <p:childTnLst>
                                    <p:animEffect transition="out" filter="fade">
                                      <p:cBhvr>
                                        <p:cTn id="44" dur="500" tmFilter="0, 0; .2, .5; .8, .5; 1, 0"/>
                                        <p:tgtEl>
                                          <p:spTgt spid="22"/>
                                        </p:tgtEl>
                                      </p:cBhvr>
                                    </p:animEffect>
                                    <p:animScale>
                                      <p:cBhvr>
                                        <p:cTn id="45" dur="250" autoRev="1" fill="hold"/>
                                        <p:tgtEl>
                                          <p:spTgt spid="22"/>
                                        </p:tgtEl>
                                      </p:cBhvr>
                                      <p:by x="105000" y="105000"/>
                                    </p:animScale>
                                  </p:childTnLst>
                                </p:cTn>
                              </p:par>
                              <p:par>
                                <p:cTn id="46" presetID="26" presetClass="emph" presetSubtype="0" fill="hold" grpId="1" nodeType="withEffect">
                                  <p:stCondLst>
                                    <p:cond delay="750"/>
                                  </p:stCondLst>
                                  <p:childTnLst>
                                    <p:animEffect transition="out" filter="fade">
                                      <p:cBhvr>
                                        <p:cTn id="47" dur="500" tmFilter="0, 0; .2, .5; .8, .5; 1, 0"/>
                                        <p:tgtEl>
                                          <p:spTgt spid="14"/>
                                        </p:tgtEl>
                                      </p:cBhvr>
                                    </p:animEffect>
                                    <p:animScale>
                                      <p:cBhvr>
                                        <p:cTn id="48" dur="250" autoRev="1" fill="hold"/>
                                        <p:tgtEl>
                                          <p:spTgt spid="14"/>
                                        </p:tgtEl>
                                      </p:cBhvr>
                                      <p:by x="105000" y="105000"/>
                                    </p:animScale>
                                  </p:childTnLst>
                                </p:cTn>
                              </p:par>
                            </p:childTnLst>
                          </p:cTn>
                        </p:par>
                        <p:par>
                          <p:cTn id="49" fill="hold">
                            <p:stCondLst>
                              <p:cond delay="4450"/>
                            </p:stCondLst>
                            <p:childTnLst>
                              <p:par>
                                <p:cTn id="50" presetID="53" presetClass="entr" presetSubtype="16"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750" fill="hold"/>
                                        <p:tgtEl>
                                          <p:spTgt spid="21"/>
                                        </p:tgtEl>
                                        <p:attrNameLst>
                                          <p:attrName>ppt_w</p:attrName>
                                        </p:attrNameLst>
                                      </p:cBhvr>
                                      <p:tavLst>
                                        <p:tav tm="0">
                                          <p:val>
                                            <p:fltVal val="0"/>
                                          </p:val>
                                        </p:tav>
                                        <p:tav tm="100000">
                                          <p:val>
                                            <p:strVal val="#ppt_w"/>
                                          </p:val>
                                        </p:tav>
                                      </p:tavLst>
                                    </p:anim>
                                    <p:anim calcmode="lin" valueType="num">
                                      <p:cBhvr>
                                        <p:cTn id="53" dur="750" fill="hold"/>
                                        <p:tgtEl>
                                          <p:spTgt spid="21"/>
                                        </p:tgtEl>
                                        <p:attrNameLst>
                                          <p:attrName>ppt_h</p:attrName>
                                        </p:attrNameLst>
                                      </p:cBhvr>
                                      <p:tavLst>
                                        <p:tav tm="0">
                                          <p:val>
                                            <p:fltVal val="0"/>
                                          </p:val>
                                        </p:tav>
                                        <p:tav tm="100000">
                                          <p:val>
                                            <p:strVal val="#ppt_h"/>
                                          </p:val>
                                        </p:tav>
                                      </p:tavLst>
                                    </p:anim>
                                    <p:animEffect transition="in" filter="fade">
                                      <p:cBhvr>
                                        <p:cTn id="54" dur="750"/>
                                        <p:tgtEl>
                                          <p:spTgt spid="21"/>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20"/>
                                        </p:tgtEl>
                                        <p:attrNameLst>
                                          <p:attrName>style.visibility</p:attrName>
                                        </p:attrNameLst>
                                      </p:cBhvr>
                                      <p:to>
                                        <p:strVal val="visible"/>
                                      </p:to>
                                    </p:set>
                                    <p:anim calcmode="lin" valueType="num">
                                      <p:cBhvr>
                                        <p:cTn id="57" dur="750" fill="hold"/>
                                        <p:tgtEl>
                                          <p:spTgt spid="20"/>
                                        </p:tgtEl>
                                        <p:attrNameLst>
                                          <p:attrName>ppt_w</p:attrName>
                                        </p:attrNameLst>
                                      </p:cBhvr>
                                      <p:tavLst>
                                        <p:tav tm="0">
                                          <p:val>
                                            <p:fltVal val="0"/>
                                          </p:val>
                                        </p:tav>
                                        <p:tav tm="100000">
                                          <p:val>
                                            <p:strVal val="#ppt_w"/>
                                          </p:val>
                                        </p:tav>
                                      </p:tavLst>
                                    </p:anim>
                                    <p:anim calcmode="lin" valueType="num">
                                      <p:cBhvr>
                                        <p:cTn id="58" dur="750" fill="hold"/>
                                        <p:tgtEl>
                                          <p:spTgt spid="20"/>
                                        </p:tgtEl>
                                        <p:attrNameLst>
                                          <p:attrName>ppt_h</p:attrName>
                                        </p:attrNameLst>
                                      </p:cBhvr>
                                      <p:tavLst>
                                        <p:tav tm="0">
                                          <p:val>
                                            <p:fltVal val="0"/>
                                          </p:val>
                                        </p:tav>
                                        <p:tav tm="100000">
                                          <p:val>
                                            <p:strVal val="#ppt_h"/>
                                          </p:val>
                                        </p:tav>
                                      </p:tavLst>
                                    </p:anim>
                                    <p:animEffect transition="in" filter="fade">
                                      <p:cBhvr>
                                        <p:cTn id="59" dur="750"/>
                                        <p:tgtEl>
                                          <p:spTgt spid="20"/>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11"/>
                                        </p:tgtEl>
                                        <p:attrNameLst>
                                          <p:attrName>style.visibility</p:attrName>
                                        </p:attrNameLst>
                                      </p:cBhvr>
                                      <p:to>
                                        <p:strVal val="visible"/>
                                      </p:to>
                                    </p:set>
                                    <p:anim calcmode="lin" valueType="num">
                                      <p:cBhvr>
                                        <p:cTn id="62" dur="750" fill="hold"/>
                                        <p:tgtEl>
                                          <p:spTgt spid="11"/>
                                        </p:tgtEl>
                                        <p:attrNameLst>
                                          <p:attrName>ppt_w</p:attrName>
                                        </p:attrNameLst>
                                      </p:cBhvr>
                                      <p:tavLst>
                                        <p:tav tm="0">
                                          <p:val>
                                            <p:fltVal val="0"/>
                                          </p:val>
                                        </p:tav>
                                        <p:tav tm="100000">
                                          <p:val>
                                            <p:strVal val="#ppt_w"/>
                                          </p:val>
                                        </p:tav>
                                      </p:tavLst>
                                    </p:anim>
                                    <p:anim calcmode="lin" valueType="num">
                                      <p:cBhvr>
                                        <p:cTn id="63" dur="750" fill="hold"/>
                                        <p:tgtEl>
                                          <p:spTgt spid="11"/>
                                        </p:tgtEl>
                                        <p:attrNameLst>
                                          <p:attrName>ppt_h</p:attrName>
                                        </p:attrNameLst>
                                      </p:cBhvr>
                                      <p:tavLst>
                                        <p:tav tm="0">
                                          <p:val>
                                            <p:fltVal val="0"/>
                                          </p:val>
                                        </p:tav>
                                        <p:tav tm="100000">
                                          <p:val>
                                            <p:strVal val="#ppt_h"/>
                                          </p:val>
                                        </p:tav>
                                      </p:tavLst>
                                    </p:anim>
                                    <p:animEffect transition="in" filter="fade">
                                      <p:cBhvr>
                                        <p:cTn id="64" dur="750"/>
                                        <p:tgtEl>
                                          <p:spTgt spid="11"/>
                                        </p:tgtEl>
                                      </p:cBhvr>
                                    </p:animEffect>
                                  </p:childTnLst>
                                </p:cTn>
                              </p:par>
                              <p:par>
                                <p:cTn id="65" presetID="53" presetClass="entr" presetSubtype="16" fill="hold" grpId="0" nodeType="withEffect">
                                  <p:stCondLst>
                                    <p:cond delay="750"/>
                                  </p:stCondLst>
                                  <p:childTnLst>
                                    <p:set>
                                      <p:cBhvr>
                                        <p:cTn id="66" dur="1" fill="hold">
                                          <p:stCondLst>
                                            <p:cond delay="0"/>
                                          </p:stCondLst>
                                        </p:cTn>
                                        <p:tgtEl>
                                          <p:spTgt spid="12"/>
                                        </p:tgtEl>
                                        <p:attrNameLst>
                                          <p:attrName>style.visibility</p:attrName>
                                        </p:attrNameLst>
                                      </p:cBhvr>
                                      <p:to>
                                        <p:strVal val="visible"/>
                                      </p:to>
                                    </p:set>
                                    <p:anim calcmode="lin" valueType="num">
                                      <p:cBhvr>
                                        <p:cTn id="67" dur="750" fill="hold"/>
                                        <p:tgtEl>
                                          <p:spTgt spid="12"/>
                                        </p:tgtEl>
                                        <p:attrNameLst>
                                          <p:attrName>ppt_w</p:attrName>
                                        </p:attrNameLst>
                                      </p:cBhvr>
                                      <p:tavLst>
                                        <p:tav tm="0">
                                          <p:val>
                                            <p:fltVal val="0"/>
                                          </p:val>
                                        </p:tav>
                                        <p:tav tm="100000">
                                          <p:val>
                                            <p:strVal val="#ppt_w"/>
                                          </p:val>
                                        </p:tav>
                                      </p:tavLst>
                                    </p:anim>
                                    <p:anim calcmode="lin" valueType="num">
                                      <p:cBhvr>
                                        <p:cTn id="68" dur="750" fill="hold"/>
                                        <p:tgtEl>
                                          <p:spTgt spid="12"/>
                                        </p:tgtEl>
                                        <p:attrNameLst>
                                          <p:attrName>ppt_h</p:attrName>
                                        </p:attrNameLst>
                                      </p:cBhvr>
                                      <p:tavLst>
                                        <p:tav tm="0">
                                          <p:val>
                                            <p:fltVal val="0"/>
                                          </p:val>
                                        </p:tav>
                                        <p:tav tm="100000">
                                          <p:val>
                                            <p:strVal val="#ppt_h"/>
                                          </p:val>
                                        </p:tav>
                                      </p:tavLst>
                                    </p:anim>
                                    <p:animEffect transition="in" filter="fade">
                                      <p:cBhvr>
                                        <p:cTn id="69" dur="750"/>
                                        <p:tgtEl>
                                          <p:spTgt spid="12"/>
                                        </p:tgtEl>
                                      </p:cBhvr>
                                    </p:animEffect>
                                  </p:childTnLst>
                                </p:cTn>
                              </p:par>
                              <p:par>
                                <p:cTn id="70" presetID="53" presetClass="entr" presetSubtype="16" fill="hold" grpId="0" nodeType="withEffect">
                                  <p:stCondLst>
                                    <p:cond delay="1000"/>
                                  </p:stCondLst>
                                  <p:childTnLst>
                                    <p:set>
                                      <p:cBhvr>
                                        <p:cTn id="71" dur="1" fill="hold">
                                          <p:stCondLst>
                                            <p:cond delay="0"/>
                                          </p:stCondLst>
                                        </p:cTn>
                                        <p:tgtEl>
                                          <p:spTgt spid="15"/>
                                        </p:tgtEl>
                                        <p:attrNameLst>
                                          <p:attrName>style.visibility</p:attrName>
                                        </p:attrNameLst>
                                      </p:cBhvr>
                                      <p:to>
                                        <p:strVal val="visible"/>
                                      </p:to>
                                    </p:set>
                                    <p:anim calcmode="lin" valueType="num">
                                      <p:cBhvr>
                                        <p:cTn id="72" dur="750" fill="hold"/>
                                        <p:tgtEl>
                                          <p:spTgt spid="15"/>
                                        </p:tgtEl>
                                        <p:attrNameLst>
                                          <p:attrName>ppt_w</p:attrName>
                                        </p:attrNameLst>
                                      </p:cBhvr>
                                      <p:tavLst>
                                        <p:tav tm="0">
                                          <p:val>
                                            <p:fltVal val="0"/>
                                          </p:val>
                                        </p:tav>
                                        <p:tav tm="100000">
                                          <p:val>
                                            <p:strVal val="#ppt_w"/>
                                          </p:val>
                                        </p:tav>
                                      </p:tavLst>
                                    </p:anim>
                                    <p:anim calcmode="lin" valueType="num">
                                      <p:cBhvr>
                                        <p:cTn id="73" dur="750" fill="hold"/>
                                        <p:tgtEl>
                                          <p:spTgt spid="15"/>
                                        </p:tgtEl>
                                        <p:attrNameLst>
                                          <p:attrName>ppt_h</p:attrName>
                                        </p:attrNameLst>
                                      </p:cBhvr>
                                      <p:tavLst>
                                        <p:tav tm="0">
                                          <p:val>
                                            <p:fltVal val="0"/>
                                          </p:val>
                                        </p:tav>
                                        <p:tav tm="100000">
                                          <p:val>
                                            <p:strVal val="#ppt_h"/>
                                          </p:val>
                                        </p:tav>
                                      </p:tavLst>
                                    </p:anim>
                                    <p:animEffect transition="in" filter="fade">
                                      <p:cBhvr>
                                        <p:cTn id="74" dur="750"/>
                                        <p:tgtEl>
                                          <p:spTgt spid="15"/>
                                        </p:tgtEl>
                                      </p:cBhvr>
                                    </p:animEffect>
                                  </p:childTnLst>
                                </p:cTn>
                              </p:par>
                              <p:par>
                                <p:cTn id="75" presetID="53" presetClass="entr" presetSubtype="16" fill="hold" grpId="0" nodeType="withEffect">
                                  <p:stCondLst>
                                    <p:cond delay="1250"/>
                                  </p:stCondLst>
                                  <p:childTnLst>
                                    <p:set>
                                      <p:cBhvr>
                                        <p:cTn id="76" dur="1" fill="hold">
                                          <p:stCondLst>
                                            <p:cond delay="0"/>
                                          </p:stCondLst>
                                        </p:cTn>
                                        <p:tgtEl>
                                          <p:spTgt spid="16"/>
                                        </p:tgtEl>
                                        <p:attrNameLst>
                                          <p:attrName>style.visibility</p:attrName>
                                        </p:attrNameLst>
                                      </p:cBhvr>
                                      <p:to>
                                        <p:strVal val="visible"/>
                                      </p:to>
                                    </p:set>
                                    <p:anim calcmode="lin" valueType="num">
                                      <p:cBhvr>
                                        <p:cTn id="77" dur="750" fill="hold"/>
                                        <p:tgtEl>
                                          <p:spTgt spid="16"/>
                                        </p:tgtEl>
                                        <p:attrNameLst>
                                          <p:attrName>ppt_w</p:attrName>
                                        </p:attrNameLst>
                                      </p:cBhvr>
                                      <p:tavLst>
                                        <p:tav tm="0">
                                          <p:val>
                                            <p:fltVal val="0"/>
                                          </p:val>
                                        </p:tav>
                                        <p:tav tm="100000">
                                          <p:val>
                                            <p:strVal val="#ppt_w"/>
                                          </p:val>
                                        </p:tav>
                                      </p:tavLst>
                                    </p:anim>
                                    <p:anim calcmode="lin" valueType="num">
                                      <p:cBhvr>
                                        <p:cTn id="78" dur="750" fill="hold"/>
                                        <p:tgtEl>
                                          <p:spTgt spid="16"/>
                                        </p:tgtEl>
                                        <p:attrNameLst>
                                          <p:attrName>ppt_h</p:attrName>
                                        </p:attrNameLst>
                                      </p:cBhvr>
                                      <p:tavLst>
                                        <p:tav tm="0">
                                          <p:val>
                                            <p:fltVal val="0"/>
                                          </p:val>
                                        </p:tav>
                                        <p:tav tm="100000">
                                          <p:val>
                                            <p:strVal val="#ppt_h"/>
                                          </p:val>
                                        </p:tav>
                                      </p:tavLst>
                                    </p:anim>
                                    <p:animEffect transition="in" filter="fade">
                                      <p:cBhvr>
                                        <p:cTn id="79" dur="750"/>
                                        <p:tgtEl>
                                          <p:spTgt spid="16"/>
                                        </p:tgtEl>
                                      </p:cBhvr>
                                    </p:animEffect>
                                  </p:childTnLst>
                                </p:cTn>
                              </p:par>
                              <p:par>
                                <p:cTn id="80" presetID="53" presetClass="entr" presetSubtype="16" fill="hold" grpId="0" nodeType="withEffect">
                                  <p:stCondLst>
                                    <p:cond delay="1500"/>
                                  </p:stCondLst>
                                  <p:childTnLst>
                                    <p:set>
                                      <p:cBhvr>
                                        <p:cTn id="81" dur="1" fill="hold">
                                          <p:stCondLst>
                                            <p:cond delay="0"/>
                                          </p:stCondLst>
                                        </p:cTn>
                                        <p:tgtEl>
                                          <p:spTgt spid="19"/>
                                        </p:tgtEl>
                                        <p:attrNameLst>
                                          <p:attrName>style.visibility</p:attrName>
                                        </p:attrNameLst>
                                      </p:cBhvr>
                                      <p:to>
                                        <p:strVal val="visible"/>
                                      </p:to>
                                    </p:set>
                                    <p:anim calcmode="lin" valueType="num">
                                      <p:cBhvr>
                                        <p:cTn id="82" dur="750" fill="hold"/>
                                        <p:tgtEl>
                                          <p:spTgt spid="19"/>
                                        </p:tgtEl>
                                        <p:attrNameLst>
                                          <p:attrName>ppt_w</p:attrName>
                                        </p:attrNameLst>
                                      </p:cBhvr>
                                      <p:tavLst>
                                        <p:tav tm="0">
                                          <p:val>
                                            <p:fltVal val="0"/>
                                          </p:val>
                                        </p:tav>
                                        <p:tav tm="100000">
                                          <p:val>
                                            <p:strVal val="#ppt_w"/>
                                          </p:val>
                                        </p:tav>
                                      </p:tavLst>
                                    </p:anim>
                                    <p:anim calcmode="lin" valueType="num">
                                      <p:cBhvr>
                                        <p:cTn id="83" dur="750" fill="hold"/>
                                        <p:tgtEl>
                                          <p:spTgt spid="19"/>
                                        </p:tgtEl>
                                        <p:attrNameLst>
                                          <p:attrName>ppt_h</p:attrName>
                                        </p:attrNameLst>
                                      </p:cBhvr>
                                      <p:tavLst>
                                        <p:tav tm="0">
                                          <p:val>
                                            <p:fltVal val="0"/>
                                          </p:val>
                                        </p:tav>
                                        <p:tav tm="100000">
                                          <p:val>
                                            <p:strVal val="#ppt_h"/>
                                          </p:val>
                                        </p:tav>
                                      </p:tavLst>
                                    </p:anim>
                                    <p:animEffect transition="in" filter="fade">
                                      <p:cBhvr>
                                        <p:cTn id="84" dur="750"/>
                                        <p:tgtEl>
                                          <p:spTgt spid="19"/>
                                        </p:tgtEl>
                                      </p:cBhvr>
                                    </p:animEffect>
                                  </p:childTnLst>
                                </p:cTn>
                              </p:par>
                              <p:par>
                                <p:cTn id="85" presetID="53" presetClass="entr" presetSubtype="16" fill="hold" grpId="0" nodeType="withEffect">
                                  <p:stCondLst>
                                    <p:cond delay="1750"/>
                                  </p:stCondLst>
                                  <p:childTnLst>
                                    <p:set>
                                      <p:cBhvr>
                                        <p:cTn id="86" dur="1" fill="hold">
                                          <p:stCondLst>
                                            <p:cond delay="0"/>
                                          </p:stCondLst>
                                        </p:cTn>
                                        <p:tgtEl>
                                          <p:spTgt spid="18"/>
                                        </p:tgtEl>
                                        <p:attrNameLst>
                                          <p:attrName>style.visibility</p:attrName>
                                        </p:attrNameLst>
                                      </p:cBhvr>
                                      <p:to>
                                        <p:strVal val="visible"/>
                                      </p:to>
                                    </p:set>
                                    <p:anim calcmode="lin" valueType="num">
                                      <p:cBhvr>
                                        <p:cTn id="87" dur="750" fill="hold"/>
                                        <p:tgtEl>
                                          <p:spTgt spid="18"/>
                                        </p:tgtEl>
                                        <p:attrNameLst>
                                          <p:attrName>ppt_w</p:attrName>
                                        </p:attrNameLst>
                                      </p:cBhvr>
                                      <p:tavLst>
                                        <p:tav tm="0">
                                          <p:val>
                                            <p:fltVal val="0"/>
                                          </p:val>
                                        </p:tav>
                                        <p:tav tm="100000">
                                          <p:val>
                                            <p:strVal val="#ppt_w"/>
                                          </p:val>
                                        </p:tav>
                                      </p:tavLst>
                                    </p:anim>
                                    <p:anim calcmode="lin" valueType="num">
                                      <p:cBhvr>
                                        <p:cTn id="88" dur="750" fill="hold"/>
                                        <p:tgtEl>
                                          <p:spTgt spid="18"/>
                                        </p:tgtEl>
                                        <p:attrNameLst>
                                          <p:attrName>ppt_h</p:attrName>
                                        </p:attrNameLst>
                                      </p:cBhvr>
                                      <p:tavLst>
                                        <p:tav tm="0">
                                          <p:val>
                                            <p:fltVal val="0"/>
                                          </p:val>
                                        </p:tav>
                                        <p:tav tm="100000">
                                          <p:val>
                                            <p:strVal val="#ppt_h"/>
                                          </p:val>
                                        </p:tav>
                                      </p:tavLst>
                                    </p:anim>
                                    <p:animEffect transition="in" filter="fade">
                                      <p:cBhvr>
                                        <p:cTn id="89"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1" grpId="0" animBg="1"/>
      <p:bldP spid="12" grpId="0" animBg="1"/>
      <p:bldP spid="13" grpId="0" animBg="1"/>
      <p:bldP spid="13" grpId="1" animBg="1"/>
      <p:bldP spid="14" grpId="0" animBg="1"/>
      <p:bldP spid="14" grpId="1" animBg="1"/>
      <p:bldP spid="15" grpId="0" animBg="1"/>
      <p:bldP spid="16" grpId="0" animBg="1"/>
      <p:bldP spid="17" grpId="0" animBg="1"/>
      <p:bldP spid="17" grpId="1" animBg="1"/>
      <p:bldP spid="18" grpId="0" animBg="1"/>
      <p:bldP spid="19" grpId="0" animBg="1"/>
      <p:bldP spid="20" grpId="0" animBg="1"/>
      <p:bldP spid="21" grpId="0" animBg="1"/>
      <p:bldP spid="22" grpId="0" animBg="1"/>
      <p:bldP spid="2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562" r="5562"/>
          <a:stretch/>
        </p:blipFill>
        <p:spPr>
          <a:xfrm>
            <a:off x="0" y="0"/>
            <a:ext cx="12192000" cy="6858000"/>
          </a:xfrm>
          <a:prstGeom prst="rect">
            <a:avLst/>
          </a:prstGeom>
        </p:spPr>
      </p:pic>
      <p:grpSp>
        <p:nvGrpSpPr>
          <p:cNvPr id="12" name="组合 11"/>
          <p:cNvGrpSpPr/>
          <p:nvPr/>
        </p:nvGrpSpPr>
        <p:grpSpPr>
          <a:xfrm rot="19829320">
            <a:off x="6623127" y="2048099"/>
            <a:ext cx="704453" cy="704453"/>
            <a:chOff x="4482708" y="3301238"/>
            <a:chExt cx="661162" cy="661162"/>
          </a:xfrm>
        </p:grpSpPr>
        <p:grpSp>
          <p:nvGrpSpPr>
            <p:cNvPr id="13" name="组合 12"/>
            <p:cNvGrpSpPr/>
            <p:nvPr/>
          </p:nvGrpSpPr>
          <p:grpSpPr>
            <a:xfrm>
              <a:off x="4482708" y="3301238"/>
              <a:ext cx="661162" cy="661162"/>
              <a:chOff x="775780" y="771550"/>
              <a:chExt cx="1852004" cy="1852004"/>
            </a:xfrm>
          </p:grpSpPr>
          <p:sp>
            <p:nvSpPr>
              <p:cNvPr id="17" name="椭圆 16"/>
              <p:cNvSpPr/>
              <p:nvPr/>
            </p:nvSpPr>
            <p:spPr>
              <a:xfrm>
                <a:off x="775780" y="771550"/>
                <a:ext cx="1852004" cy="1852004"/>
              </a:xfrm>
              <a:prstGeom prst="ellipse">
                <a:avLst/>
              </a:prstGeom>
              <a:solidFill>
                <a:srgbClr val="1B2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a:ea typeface="微软雅黑"/>
                </a:endParaRPr>
              </a:p>
            </p:txBody>
          </p:sp>
          <p:sp>
            <p:nvSpPr>
              <p:cNvPr id="18" name="椭圆 17"/>
              <p:cNvSpPr/>
              <p:nvPr/>
            </p:nvSpPr>
            <p:spPr>
              <a:xfrm>
                <a:off x="1007828" y="1003597"/>
                <a:ext cx="1387908" cy="1387908"/>
              </a:xfrm>
              <a:prstGeom prst="ellipse">
                <a:avLst/>
              </a:prstGeom>
              <a:gradFill flip="none" rotWithShape="1">
                <a:gsLst>
                  <a:gs pos="27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152400" dir="8820000" algn="tr" rotWithShape="0">
                  <a:prstClr val="black">
                    <a:alpha val="40000"/>
                  </a:prstClr>
                </a:outerShdw>
              </a:effectLst>
            </p:spPr>
            <p:txBody>
              <a:bodyPr rtlCol="0" anchor="ctr"/>
              <a:lstStyle/>
              <a:p>
                <a:pPr algn="ctr" defTabSz="1219170">
                  <a:defRPr/>
                </a:pPr>
                <a:endParaRPr lang="zh-CN" altLang="en-US" sz="1067" u="sng" kern="0">
                  <a:solidFill>
                    <a:sysClr val="window" lastClr="FFFFFF"/>
                  </a:solidFill>
                  <a:latin typeface="Century Gothic"/>
                  <a:ea typeface="幼圆"/>
                </a:endParaRPr>
              </a:p>
            </p:txBody>
          </p:sp>
        </p:grpSp>
        <p:grpSp>
          <p:nvGrpSpPr>
            <p:cNvPr id="14" name="组合 13"/>
            <p:cNvGrpSpPr/>
            <p:nvPr/>
          </p:nvGrpSpPr>
          <p:grpSpPr>
            <a:xfrm>
              <a:off x="4679943" y="3516067"/>
              <a:ext cx="266691" cy="231503"/>
              <a:chOff x="6434683" y="510993"/>
              <a:chExt cx="987549" cy="857250"/>
            </a:xfrm>
          </p:grpSpPr>
          <p:sp>
            <p:nvSpPr>
              <p:cNvPr id="15"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chemeClr val="accent1"/>
                </a:solidFill>
                <a:prstDash val="solid"/>
              </a:ln>
              <a:effectLst/>
            </p:spPr>
            <p:txBody>
              <a:bodyPr rtlCol="0" anchor="ctr"/>
              <a:lstStyle/>
              <a:p>
                <a:pPr algn="ctr" defTabSz="1219170">
                  <a:defRPr/>
                </a:pPr>
                <a:endParaRPr lang="zh-CN" altLang="en-US" sz="2400" u="sng" kern="0">
                  <a:solidFill>
                    <a:sysClr val="window" lastClr="FFFFFF"/>
                  </a:solidFill>
                  <a:latin typeface="Century Gothic"/>
                  <a:ea typeface="幼圆"/>
                </a:endParaRPr>
              </a:p>
            </p:txBody>
          </p:sp>
          <p:cxnSp>
            <p:nvCxnSpPr>
              <p:cNvPr id="16" name="直接连接符 15"/>
              <p:cNvCxnSpPr/>
              <p:nvPr/>
            </p:nvCxnSpPr>
            <p:spPr>
              <a:xfrm>
                <a:off x="6434683" y="954806"/>
                <a:ext cx="987549" cy="0"/>
              </a:xfrm>
              <a:prstGeom prst="line">
                <a:avLst/>
              </a:prstGeom>
              <a:noFill/>
              <a:ln w="28575" cap="flat" cmpd="sng" algn="ctr">
                <a:solidFill>
                  <a:schemeClr val="accent1"/>
                </a:solidFill>
                <a:prstDash val="solid"/>
              </a:ln>
              <a:effectLst/>
            </p:spPr>
          </p:cxnSp>
        </p:grpSp>
      </p:grpSp>
      <p:grpSp>
        <p:nvGrpSpPr>
          <p:cNvPr id="19" name="组合 18"/>
          <p:cNvGrpSpPr/>
          <p:nvPr/>
        </p:nvGrpSpPr>
        <p:grpSpPr>
          <a:xfrm>
            <a:off x="5020524" y="471702"/>
            <a:ext cx="2202664" cy="2202664"/>
            <a:chOff x="3753964" y="645453"/>
            <a:chExt cx="1651998" cy="1651998"/>
          </a:xfrm>
        </p:grpSpPr>
        <p:grpSp>
          <p:nvGrpSpPr>
            <p:cNvPr id="20" name="组合 19"/>
            <p:cNvGrpSpPr/>
            <p:nvPr/>
          </p:nvGrpSpPr>
          <p:grpSpPr>
            <a:xfrm>
              <a:off x="3753964" y="645453"/>
              <a:ext cx="1651998" cy="1651998"/>
              <a:chOff x="537232" y="2069509"/>
              <a:chExt cx="2507330" cy="2507330"/>
            </a:xfrm>
          </p:grpSpPr>
          <p:sp>
            <p:nvSpPr>
              <p:cNvPr id="24" name="椭圆 23"/>
              <p:cNvSpPr/>
              <p:nvPr/>
            </p:nvSpPr>
            <p:spPr>
              <a:xfrm>
                <a:off x="537232" y="2069509"/>
                <a:ext cx="2507330" cy="25073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grpSp>
            <p:nvGrpSpPr>
              <p:cNvPr id="25" name="组合 24"/>
              <p:cNvGrpSpPr/>
              <p:nvPr/>
            </p:nvGrpSpPr>
            <p:grpSpPr>
              <a:xfrm>
                <a:off x="612550" y="2144827"/>
                <a:ext cx="2356696" cy="2356696"/>
                <a:chOff x="304800" y="673100"/>
                <a:chExt cx="4000500" cy="4000500"/>
              </a:xfrm>
              <a:effectLst>
                <a:outerShdw blurRad="444500" dist="254000" dir="8100000" algn="tr" rotWithShape="0">
                  <a:prstClr val="black">
                    <a:alpha val="50000"/>
                  </a:prstClr>
                </a:outerShdw>
              </a:effectLst>
            </p:grpSpPr>
            <p:sp>
              <p:nvSpPr>
                <p:cNvPr id="26"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dirty="0">
                    <a:solidFill>
                      <a:srgbClr val="C00000"/>
                    </a:solidFill>
                    <a:ea typeface="微软雅黑" pitchFamily="34" charset="-122"/>
                  </a:endParaRPr>
                </a:p>
              </p:txBody>
            </p:sp>
          </p:grpSp>
        </p:grpSp>
        <p:sp>
          <p:nvSpPr>
            <p:cNvPr id="21" name="椭圆 20"/>
            <p:cNvSpPr/>
            <p:nvPr/>
          </p:nvSpPr>
          <p:spPr>
            <a:xfrm>
              <a:off x="3913081" y="781380"/>
              <a:ext cx="1333764" cy="133376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u="sng"/>
            </a:p>
          </p:txBody>
        </p:sp>
        <p:sp>
          <p:nvSpPr>
            <p:cNvPr id="22" name="椭圆 21"/>
            <p:cNvSpPr/>
            <p:nvPr/>
          </p:nvSpPr>
          <p:spPr>
            <a:xfrm>
              <a:off x="3913081" y="829363"/>
              <a:ext cx="1307006" cy="1307004"/>
            </a:xfrm>
            <a:prstGeom prst="ellipse">
              <a:avLst/>
            </a:prstGeom>
            <a:solidFill>
              <a:srgbClr val="0921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a:ea typeface="微软雅黑"/>
              </a:endParaRPr>
            </a:p>
          </p:txBody>
        </p:sp>
        <p:sp>
          <p:nvSpPr>
            <p:cNvPr id="23" name="TextBox 11"/>
            <p:cNvSpPr txBox="1"/>
            <p:nvPr/>
          </p:nvSpPr>
          <p:spPr>
            <a:xfrm flipH="1">
              <a:off x="4246806" y="882830"/>
              <a:ext cx="639554" cy="1177245"/>
            </a:xfrm>
            <a:prstGeom prst="rect">
              <a:avLst/>
            </a:prstGeom>
            <a:noFill/>
          </p:spPr>
          <p:txBody>
            <a:bodyPr wrap="square" rtlCol="0">
              <a:spAutoFit/>
            </a:bodyPr>
            <a:lstStyle/>
            <a:p>
              <a:pPr algn="ctr"/>
              <a:r>
                <a:rPr lang="en-US" sz="9600" b="1" dirty="0">
                  <a:solidFill>
                    <a:schemeClr val="bg1"/>
                  </a:solidFill>
                  <a:latin typeface="Agency FB" panose="020B0503020202020204" pitchFamily="34" charset="0"/>
                </a:rPr>
                <a:t>1</a:t>
              </a:r>
              <a:endParaRPr lang="id-ID" sz="9600" b="1" dirty="0">
                <a:solidFill>
                  <a:schemeClr val="bg1"/>
                </a:solidFill>
                <a:latin typeface="Agency FB" panose="020B0503020202020204" pitchFamily="34" charset="0"/>
              </a:endParaRPr>
            </a:p>
          </p:txBody>
        </p:sp>
      </p:grpSp>
      <p:sp>
        <p:nvSpPr>
          <p:cNvPr id="28" name="Rectangle 4"/>
          <p:cNvSpPr txBox="1">
            <a:spLocks noChangeArrowheads="1"/>
          </p:cNvSpPr>
          <p:nvPr/>
        </p:nvSpPr>
        <p:spPr bwMode="auto">
          <a:xfrm>
            <a:off x="2246070" y="3357903"/>
            <a:ext cx="7751572" cy="10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defRPr/>
            </a:pPr>
            <a:r>
              <a:rPr lang="zh-CN" altLang="en-US" sz="6600" dirty="0">
                <a:solidFill>
                  <a:srgbClr val="FFFFFF"/>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rPr>
              <a:t>标题文字添加此处</a:t>
            </a:r>
          </a:p>
        </p:txBody>
      </p:sp>
      <p:sp>
        <p:nvSpPr>
          <p:cNvPr id="29" name="Rectangle 4"/>
          <p:cNvSpPr txBox="1">
            <a:spLocks noChangeArrowheads="1"/>
          </p:cNvSpPr>
          <p:nvPr/>
        </p:nvSpPr>
        <p:spPr bwMode="auto">
          <a:xfrm>
            <a:off x="2646954" y="4510116"/>
            <a:ext cx="693416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a:r>
              <a:rPr lang="en-US" altLang="zh-CN" sz="1800" b="0" dirty="0">
                <a:solidFill>
                  <a:srgbClr val="FFFFFF"/>
                </a:solidFill>
                <a:latin typeface="Agency FB" panose="020B0503020202020204" pitchFamily="34" charset="0"/>
              </a:rPr>
              <a:t>We have many PowerPoint templates that has been specifically designed to help anyone that is stepping into the world of PowerPoint for the very first time.</a:t>
            </a:r>
          </a:p>
        </p:txBody>
      </p:sp>
    </p:spTree>
    <p:extLst>
      <p:ext uri="{BB962C8B-B14F-4D97-AF65-F5344CB8AC3E}">
        <p14:creationId xmlns:p14="http://schemas.microsoft.com/office/powerpoint/2010/main" val="916319822"/>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00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p:stCondLst>
                              <p:cond delay="1850"/>
                            </p:stCondLst>
                            <p:childTnLst>
                              <p:par>
                                <p:cTn id="26" presetID="22" presetClass="entr" presetSubtype="1"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3" name="Freeform 23"/>
          <p:cNvSpPr>
            <a:spLocks noEditPoints="1"/>
          </p:cNvSpPr>
          <p:nvPr/>
        </p:nvSpPr>
        <p:spPr bwMode="auto">
          <a:xfrm>
            <a:off x="3694359" y="344932"/>
            <a:ext cx="4645930" cy="4643333"/>
          </a:xfrm>
          <a:custGeom>
            <a:avLst/>
            <a:gdLst>
              <a:gd name="T0" fmla="*/ 649 w 755"/>
              <a:gd name="T1" fmla="*/ 221 h 754"/>
              <a:gd name="T2" fmla="*/ 644 w 755"/>
              <a:gd name="T3" fmla="*/ 215 h 754"/>
              <a:gd name="T4" fmla="*/ 585 w 755"/>
              <a:gd name="T5" fmla="*/ 86 h 754"/>
              <a:gd name="T6" fmla="*/ 544 w 755"/>
              <a:gd name="T7" fmla="*/ 38 h 754"/>
              <a:gd name="T8" fmla="*/ 566 w 755"/>
              <a:gd name="T9" fmla="*/ 85 h 754"/>
              <a:gd name="T10" fmla="*/ 485 w 755"/>
              <a:gd name="T11" fmla="*/ 79 h 754"/>
              <a:gd name="T12" fmla="*/ 377 w 755"/>
              <a:gd name="T13" fmla="*/ 0 h 754"/>
              <a:gd name="T14" fmla="*/ 297 w 755"/>
              <a:gd name="T15" fmla="*/ 7 h 754"/>
              <a:gd name="T16" fmla="*/ 173 w 755"/>
              <a:gd name="T17" fmla="*/ 84 h 754"/>
              <a:gd name="T18" fmla="*/ 170 w 755"/>
              <a:gd name="T19" fmla="*/ 85 h 754"/>
              <a:gd name="T20" fmla="*/ 157 w 755"/>
              <a:gd name="T21" fmla="*/ 130 h 754"/>
              <a:gd name="T22" fmla="*/ 104 w 755"/>
              <a:gd name="T23" fmla="*/ 221 h 754"/>
              <a:gd name="T24" fmla="*/ 1 w 755"/>
              <a:gd name="T25" fmla="*/ 377 h 754"/>
              <a:gd name="T26" fmla="*/ 88 w 755"/>
              <a:gd name="T27" fmla="*/ 411 h 754"/>
              <a:gd name="T28" fmla="*/ 38 w 755"/>
              <a:gd name="T29" fmla="*/ 540 h 754"/>
              <a:gd name="T30" fmla="*/ 168 w 755"/>
              <a:gd name="T31" fmla="*/ 662 h 754"/>
              <a:gd name="T32" fmla="*/ 169 w 755"/>
              <a:gd name="T33" fmla="*/ 670 h 754"/>
              <a:gd name="T34" fmla="*/ 188 w 755"/>
              <a:gd name="T35" fmla="*/ 669 h 754"/>
              <a:gd name="T36" fmla="*/ 298 w 755"/>
              <a:gd name="T37" fmla="*/ 748 h 754"/>
              <a:gd name="T38" fmla="*/ 377 w 755"/>
              <a:gd name="T39" fmla="*/ 674 h 754"/>
              <a:gd name="T40" fmla="*/ 480 w 755"/>
              <a:gd name="T41" fmla="*/ 671 h 754"/>
              <a:gd name="T42" fmla="*/ 490 w 755"/>
              <a:gd name="T43" fmla="*/ 672 h 754"/>
              <a:gd name="T44" fmla="*/ 541 w 755"/>
              <a:gd name="T45" fmla="*/ 719 h 754"/>
              <a:gd name="T46" fmla="*/ 631 w 755"/>
              <a:gd name="T47" fmla="*/ 661 h 754"/>
              <a:gd name="T48" fmla="*/ 643 w 755"/>
              <a:gd name="T49" fmla="*/ 538 h 754"/>
              <a:gd name="T50" fmla="*/ 650 w 755"/>
              <a:gd name="T51" fmla="*/ 533 h 754"/>
              <a:gd name="T52" fmla="*/ 755 w 755"/>
              <a:gd name="T53" fmla="*/ 377 h 754"/>
              <a:gd name="T54" fmla="*/ 504 w 755"/>
              <a:gd name="T55" fmla="*/ 373 h 754"/>
              <a:gd name="T56" fmla="*/ 645 w 755"/>
              <a:gd name="T57" fmla="*/ 225 h 754"/>
              <a:gd name="T58" fmla="*/ 383 w 755"/>
              <a:gd name="T59" fmla="*/ 502 h 754"/>
              <a:gd name="T60" fmla="*/ 504 w 755"/>
              <a:gd name="T61" fmla="*/ 383 h 754"/>
              <a:gd name="T62" fmla="*/ 256 w 755"/>
              <a:gd name="T63" fmla="*/ 378 h 754"/>
              <a:gd name="T64" fmla="*/ 266 w 755"/>
              <a:gd name="T65" fmla="*/ 510 h 754"/>
              <a:gd name="T66" fmla="*/ 377 w 755"/>
              <a:gd name="T67" fmla="*/ 257 h 754"/>
              <a:gd name="T68" fmla="*/ 256 w 755"/>
              <a:gd name="T69" fmla="*/ 243 h 754"/>
              <a:gd name="T70" fmla="*/ 489 w 755"/>
              <a:gd name="T71" fmla="*/ 245 h 754"/>
              <a:gd name="T72" fmla="*/ 564 w 755"/>
              <a:gd name="T73" fmla="*/ 86 h 754"/>
              <a:gd name="T74" fmla="*/ 639 w 755"/>
              <a:gd name="T75" fmla="*/ 220 h 754"/>
              <a:gd name="T76" fmla="*/ 491 w 755"/>
              <a:gd name="T77" fmla="*/ 85 h 754"/>
              <a:gd name="T78" fmla="*/ 503 w 755"/>
              <a:gd name="T79" fmla="*/ 238 h 754"/>
              <a:gd name="T80" fmla="*/ 378 w 755"/>
              <a:gd name="T81" fmla="*/ 90 h 754"/>
              <a:gd name="T82" fmla="*/ 377 w 755"/>
              <a:gd name="T83" fmla="*/ 90 h 754"/>
              <a:gd name="T84" fmla="*/ 268 w 755"/>
              <a:gd name="T85" fmla="*/ 89 h 754"/>
              <a:gd name="T86" fmla="*/ 173 w 755"/>
              <a:gd name="T87" fmla="*/ 95 h 754"/>
              <a:gd name="T88" fmla="*/ 251 w 755"/>
              <a:gd name="T89" fmla="*/ 238 h 754"/>
              <a:gd name="T90" fmla="*/ 114 w 755"/>
              <a:gd name="T91" fmla="*/ 217 h 754"/>
              <a:gd name="T92" fmla="*/ 245 w 755"/>
              <a:gd name="T93" fmla="*/ 243 h 754"/>
              <a:gd name="T94" fmla="*/ 86 w 755"/>
              <a:gd name="T95" fmla="*/ 377 h 754"/>
              <a:gd name="T96" fmla="*/ 246 w 755"/>
              <a:gd name="T97" fmla="*/ 378 h 754"/>
              <a:gd name="T98" fmla="*/ 110 w 755"/>
              <a:gd name="T99" fmla="*/ 528 h 754"/>
              <a:gd name="T100" fmla="*/ 169 w 755"/>
              <a:gd name="T101" fmla="*/ 661 h 754"/>
              <a:gd name="T102" fmla="*/ 251 w 755"/>
              <a:gd name="T103" fmla="*/ 518 h 754"/>
              <a:gd name="T104" fmla="*/ 268 w 755"/>
              <a:gd name="T105" fmla="*/ 666 h 754"/>
              <a:gd name="T106" fmla="*/ 373 w 755"/>
              <a:gd name="T107" fmla="*/ 503 h 754"/>
              <a:gd name="T108" fmla="*/ 475 w 755"/>
              <a:gd name="T109" fmla="*/ 670 h 754"/>
              <a:gd name="T110" fmla="*/ 458 w 755"/>
              <a:gd name="T111" fmla="*/ 507 h 754"/>
              <a:gd name="T112" fmla="*/ 480 w 755"/>
              <a:gd name="T113" fmla="*/ 670 h 754"/>
              <a:gd name="T114" fmla="*/ 490 w 755"/>
              <a:gd name="T115" fmla="*/ 670 h 754"/>
              <a:gd name="T116" fmla="*/ 639 w 755"/>
              <a:gd name="T117" fmla="*/ 533 h 754"/>
              <a:gd name="T118" fmla="*/ 639 w 755"/>
              <a:gd name="T119" fmla="*/ 532 h 754"/>
              <a:gd name="T120" fmla="*/ 508 w 755"/>
              <a:gd name="T121" fmla="*/ 378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5" h="754">
                <a:moveTo>
                  <a:pt x="755" y="377"/>
                </a:moveTo>
                <a:cubicBezTo>
                  <a:pt x="727" y="377"/>
                  <a:pt x="702" y="377"/>
                  <a:pt x="679" y="377"/>
                </a:cubicBezTo>
                <a:cubicBezTo>
                  <a:pt x="679" y="374"/>
                  <a:pt x="677" y="372"/>
                  <a:pt x="675" y="372"/>
                </a:cubicBezTo>
                <a:cubicBezTo>
                  <a:pt x="672" y="363"/>
                  <a:pt x="670" y="353"/>
                  <a:pt x="667" y="344"/>
                </a:cubicBezTo>
                <a:cubicBezTo>
                  <a:pt x="657" y="305"/>
                  <a:pt x="650" y="266"/>
                  <a:pt x="646" y="225"/>
                </a:cubicBezTo>
                <a:cubicBezTo>
                  <a:pt x="648" y="224"/>
                  <a:pt x="649" y="223"/>
                  <a:pt x="649" y="221"/>
                </a:cubicBezTo>
                <a:cubicBezTo>
                  <a:pt x="653" y="220"/>
                  <a:pt x="658" y="220"/>
                  <a:pt x="662" y="220"/>
                </a:cubicBezTo>
                <a:cubicBezTo>
                  <a:pt x="679" y="218"/>
                  <a:pt x="698" y="217"/>
                  <a:pt x="717" y="215"/>
                </a:cubicBezTo>
                <a:cubicBezTo>
                  <a:pt x="717" y="214"/>
                  <a:pt x="717" y="214"/>
                  <a:pt x="717" y="214"/>
                </a:cubicBezTo>
                <a:cubicBezTo>
                  <a:pt x="703" y="215"/>
                  <a:pt x="690" y="217"/>
                  <a:pt x="677" y="218"/>
                </a:cubicBezTo>
                <a:cubicBezTo>
                  <a:pt x="668" y="218"/>
                  <a:pt x="658" y="219"/>
                  <a:pt x="649" y="220"/>
                </a:cubicBezTo>
                <a:cubicBezTo>
                  <a:pt x="649" y="217"/>
                  <a:pt x="647" y="215"/>
                  <a:pt x="644" y="215"/>
                </a:cubicBezTo>
                <a:cubicBezTo>
                  <a:pt x="644" y="215"/>
                  <a:pt x="643" y="215"/>
                  <a:pt x="642" y="216"/>
                </a:cubicBezTo>
                <a:cubicBezTo>
                  <a:pt x="630" y="199"/>
                  <a:pt x="619" y="181"/>
                  <a:pt x="611" y="162"/>
                </a:cubicBezTo>
                <a:cubicBezTo>
                  <a:pt x="601" y="141"/>
                  <a:pt x="593" y="117"/>
                  <a:pt x="586" y="90"/>
                </a:cubicBezTo>
                <a:cubicBezTo>
                  <a:pt x="586" y="90"/>
                  <a:pt x="586" y="90"/>
                  <a:pt x="586" y="90"/>
                </a:cubicBezTo>
                <a:cubicBezTo>
                  <a:pt x="586" y="89"/>
                  <a:pt x="586" y="88"/>
                  <a:pt x="586" y="87"/>
                </a:cubicBezTo>
                <a:cubicBezTo>
                  <a:pt x="586" y="87"/>
                  <a:pt x="585" y="86"/>
                  <a:pt x="585" y="86"/>
                </a:cubicBezTo>
                <a:cubicBezTo>
                  <a:pt x="600" y="89"/>
                  <a:pt x="615" y="91"/>
                  <a:pt x="631" y="93"/>
                </a:cubicBezTo>
                <a:cubicBezTo>
                  <a:pt x="629" y="92"/>
                  <a:pt x="629" y="92"/>
                  <a:pt x="629" y="92"/>
                </a:cubicBezTo>
                <a:cubicBezTo>
                  <a:pt x="613" y="90"/>
                  <a:pt x="599" y="88"/>
                  <a:pt x="585" y="85"/>
                </a:cubicBezTo>
                <a:cubicBezTo>
                  <a:pt x="585" y="85"/>
                  <a:pt x="585" y="85"/>
                  <a:pt x="585" y="85"/>
                </a:cubicBezTo>
                <a:cubicBezTo>
                  <a:pt x="585" y="85"/>
                  <a:pt x="585" y="85"/>
                  <a:pt x="585" y="85"/>
                </a:cubicBezTo>
                <a:cubicBezTo>
                  <a:pt x="571" y="71"/>
                  <a:pt x="558" y="56"/>
                  <a:pt x="544" y="38"/>
                </a:cubicBezTo>
                <a:cubicBezTo>
                  <a:pt x="541" y="36"/>
                  <a:pt x="541" y="36"/>
                  <a:pt x="541" y="36"/>
                </a:cubicBezTo>
                <a:cubicBezTo>
                  <a:pt x="555" y="54"/>
                  <a:pt x="569" y="71"/>
                  <a:pt x="583" y="85"/>
                </a:cubicBezTo>
                <a:cubicBezTo>
                  <a:pt x="583" y="85"/>
                  <a:pt x="583" y="85"/>
                  <a:pt x="583" y="85"/>
                </a:cubicBezTo>
                <a:cubicBezTo>
                  <a:pt x="582" y="84"/>
                  <a:pt x="582" y="84"/>
                  <a:pt x="581" y="84"/>
                </a:cubicBezTo>
                <a:cubicBezTo>
                  <a:pt x="580" y="84"/>
                  <a:pt x="580" y="84"/>
                  <a:pt x="579" y="85"/>
                </a:cubicBezTo>
                <a:cubicBezTo>
                  <a:pt x="574" y="85"/>
                  <a:pt x="570" y="85"/>
                  <a:pt x="566" y="85"/>
                </a:cubicBezTo>
                <a:cubicBezTo>
                  <a:pt x="539" y="85"/>
                  <a:pt x="515" y="85"/>
                  <a:pt x="490" y="83"/>
                </a:cubicBezTo>
                <a:cubicBezTo>
                  <a:pt x="490" y="81"/>
                  <a:pt x="488" y="79"/>
                  <a:pt x="486" y="79"/>
                </a:cubicBezTo>
                <a:cubicBezTo>
                  <a:pt x="477" y="58"/>
                  <a:pt x="468" y="33"/>
                  <a:pt x="459" y="7"/>
                </a:cubicBezTo>
                <a:cubicBezTo>
                  <a:pt x="457" y="6"/>
                  <a:pt x="457" y="6"/>
                  <a:pt x="457" y="6"/>
                </a:cubicBezTo>
                <a:cubicBezTo>
                  <a:pt x="461" y="16"/>
                  <a:pt x="464" y="24"/>
                  <a:pt x="467" y="33"/>
                </a:cubicBezTo>
                <a:cubicBezTo>
                  <a:pt x="473" y="49"/>
                  <a:pt x="479" y="65"/>
                  <a:pt x="485" y="79"/>
                </a:cubicBezTo>
                <a:cubicBezTo>
                  <a:pt x="483" y="79"/>
                  <a:pt x="481" y="81"/>
                  <a:pt x="480" y="83"/>
                </a:cubicBezTo>
                <a:cubicBezTo>
                  <a:pt x="447" y="84"/>
                  <a:pt x="415" y="84"/>
                  <a:pt x="383" y="83"/>
                </a:cubicBezTo>
                <a:cubicBezTo>
                  <a:pt x="382" y="81"/>
                  <a:pt x="380" y="80"/>
                  <a:pt x="378" y="80"/>
                </a:cubicBezTo>
                <a:cubicBezTo>
                  <a:pt x="378" y="55"/>
                  <a:pt x="378" y="29"/>
                  <a:pt x="378" y="0"/>
                </a:cubicBezTo>
                <a:cubicBezTo>
                  <a:pt x="378" y="0"/>
                  <a:pt x="378" y="0"/>
                  <a:pt x="378" y="0"/>
                </a:cubicBezTo>
                <a:cubicBezTo>
                  <a:pt x="377" y="0"/>
                  <a:pt x="377" y="0"/>
                  <a:pt x="377" y="0"/>
                </a:cubicBezTo>
                <a:cubicBezTo>
                  <a:pt x="377" y="29"/>
                  <a:pt x="377" y="55"/>
                  <a:pt x="377" y="80"/>
                </a:cubicBezTo>
                <a:cubicBezTo>
                  <a:pt x="375" y="80"/>
                  <a:pt x="373" y="81"/>
                  <a:pt x="373" y="83"/>
                </a:cubicBezTo>
                <a:cubicBezTo>
                  <a:pt x="340" y="84"/>
                  <a:pt x="307" y="84"/>
                  <a:pt x="273" y="83"/>
                </a:cubicBezTo>
                <a:cubicBezTo>
                  <a:pt x="273" y="81"/>
                  <a:pt x="272" y="80"/>
                  <a:pt x="270" y="79"/>
                </a:cubicBezTo>
                <a:cubicBezTo>
                  <a:pt x="279" y="58"/>
                  <a:pt x="288" y="33"/>
                  <a:pt x="298" y="6"/>
                </a:cubicBezTo>
                <a:cubicBezTo>
                  <a:pt x="297" y="7"/>
                  <a:pt x="297" y="7"/>
                  <a:pt x="297" y="7"/>
                </a:cubicBezTo>
                <a:cubicBezTo>
                  <a:pt x="287" y="33"/>
                  <a:pt x="278" y="58"/>
                  <a:pt x="269" y="79"/>
                </a:cubicBezTo>
                <a:cubicBezTo>
                  <a:pt x="269" y="79"/>
                  <a:pt x="269" y="79"/>
                  <a:pt x="268" y="79"/>
                </a:cubicBezTo>
                <a:cubicBezTo>
                  <a:pt x="266" y="79"/>
                  <a:pt x="264" y="81"/>
                  <a:pt x="263" y="83"/>
                </a:cubicBezTo>
                <a:cubicBezTo>
                  <a:pt x="237" y="85"/>
                  <a:pt x="211" y="86"/>
                  <a:pt x="182" y="85"/>
                </a:cubicBezTo>
                <a:cubicBezTo>
                  <a:pt x="180" y="85"/>
                  <a:pt x="177" y="85"/>
                  <a:pt x="175" y="85"/>
                </a:cubicBezTo>
                <a:cubicBezTo>
                  <a:pt x="174" y="84"/>
                  <a:pt x="174" y="84"/>
                  <a:pt x="173" y="84"/>
                </a:cubicBezTo>
                <a:cubicBezTo>
                  <a:pt x="173" y="84"/>
                  <a:pt x="173" y="84"/>
                  <a:pt x="172" y="84"/>
                </a:cubicBezTo>
                <a:cubicBezTo>
                  <a:pt x="187" y="70"/>
                  <a:pt x="200" y="54"/>
                  <a:pt x="214" y="36"/>
                </a:cubicBezTo>
                <a:cubicBezTo>
                  <a:pt x="211" y="38"/>
                  <a:pt x="211" y="38"/>
                  <a:pt x="211" y="38"/>
                </a:cubicBezTo>
                <a:cubicBezTo>
                  <a:pt x="198" y="56"/>
                  <a:pt x="184" y="71"/>
                  <a:pt x="170" y="85"/>
                </a:cubicBezTo>
                <a:cubicBezTo>
                  <a:pt x="170" y="85"/>
                  <a:pt x="170" y="85"/>
                  <a:pt x="170" y="85"/>
                </a:cubicBezTo>
                <a:cubicBezTo>
                  <a:pt x="170" y="85"/>
                  <a:pt x="170" y="85"/>
                  <a:pt x="170" y="85"/>
                </a:cubicBezTo>
                <a:cubicBezTo>
                  <a:pt x="156" y="88"/>
                  <a:pt x="142" y="90"/>
                  <a:pt x="126" y="92"/>
                </a:cubicBezTo>
                <a:cubicBezTo>
                  <a:pt x="124" y="93"/>
                  <a:pt x="124" y="93"/>
                  <a:pt x="124" y="93"/>
                </a:cubicBezTo>
                <a:cubicBezTo>
                  <a:pt x="140" y="91"/>
                  <a:pt x="155" y="89"/>
                  <a:pt x="169" y="86"/>
                </a:cubicBezTo>
                <a:cubicBezTo>
                  <a:pt x="168" y="87"/>
                  <a:pt x="168" y="88"/>
                  <a:pt x="168" y="90"/>
                </a:cubicBezTo>
                <a:cubicBezTo>
                  <a:pt x="168" y="90"/>
                  <a:pt x="168" y="91"/>
                  <a:pt x="168" y="92"/>
                </a:cubicBezTo>
                <a:cubicBezTo>
                  <a:pt x="165" y="106"/>
                  <a:pt x="161" y="118"/>
                  <a:pt x="157" y="130"/>
                </a:cubicBezTo>
                <a:cubicBezTo>
                  <a:pt x="146" y="163"/>
                  <a:pt x="132" y="190"/>
                  <a:pt x="113" y="216"/>
                </a:cubicBezTo>
                <a:cubicBezTo>
                  <a:pt x="112" y="215"/>
                  <a:pt x="111" y="215"/>
                  <a:pt x="110" y="215"/>
                </a:cubicBezTo>
                <a:cubicBezTo>
                  <a:pt x="107" y="215"/>
                  <a:pt x="105" y="217"/>
                  <a:pt x="104" y="220"/>
                </a:cubicBezTo>
                <a:cubicBezTo>
                  <a:pt x="84" y="218"/>
                  <a:pt x="62" y="216"/>
                  <a:pt x="38" y="214"/>
                </a:cubicBezTo>
                <a:cubicBezTo>
                  <a:pt x="38" y="215"/>
                  <a:pt x="38" y="215"/>
                  <a:pt x="38" y="215"/>
                </a:cubicBezTo>
                <a:cubicBezTo>
                  <a:pt x="62" y="217"/>
                  <a:pt x="84" y="219"/>
                  <a:pt x="104" y="221"/>
                </a:cubicBezTo>
                <a:cubicBezTo>
                  <a:pt x="105" y="223"/>
                  <a:pt x="107" y="225"/>
                  <a:pt x="109" y="225"/>
                </a:cubicBezTo>
                <a:cubicBezTo>
                  <a:pt x="107" y="249"/>
                  <a:pt x="104" y="272"/>
                  <a:pt x="99" y="294"/>
                </a:cubicBezTo>
                <a:cubicBezTo>
                  <a:pt x="94" y="320"/>
                  <a:pt x="88" y="345"/>
                  <a:pt x="81" y="372"/>
                </a:cubicBezTo>
                <a:cubicBezTo>
                  <a:pt x="81" y="372"/>
                  <a:pt x="81" y="372"/>
                  <a:pt x="81" y="372"/>
                </a:cubicBezTo>
                <a:cubicBezTo>
                  <a:pt x="78" y="372"/>
                  <a:pt x="75" y="374"/>
                  <a:pt x="75" y="377"/>
                </a:cubicBezTo>
                <a:cubicBezTo>
                  <a:pt x="52" y="377"/>
                  <a:pt x="28" y="377"/>
                  <a:pt x="1" y="377"/>
                </a:cubicBezTo>
                <a:cubicBezTo>
                  <a:pt x="0" y="377"/>
                  <a:pt x="0" y="377"/>
                  <a:pt x="0" y="377"/>
                </a:cubicBezTo>
                <a:cubicBezTo>
                  <a:pt x="0" y="377"/>
                  <a:pt x="0" y="377"/>
                  <a:pt x="0" y="377"/>
                </a:cubicBezTo>
                <a:cubicBezTo>
                  <a:pt x="1" y="378"/>
                  <a:pt x="1" y="378"/>
                  <a:pt x="1" y="378"/>
                </a:cubicBezTo>
                <a:cubicBezTo>
                  <a:pt x="28" y="378"/>
                  <a:pt x="52" y="378"/>
                  <a:pt x="75" y="378"/>
                </a:cubicBezTo>
                <a:cubicBezTo>
                  <a:pt x="76" y="380"/>
                  <a:pt x="78" y="382"/>
                  <a:pt x="80" y="382"/>
                </a:cubicBezTo>
                <a:cubicBezTo>
                  <a:pt x="83" y="392"/>
                  <a:pt x="86" y="401"/>
                  <a:pt x="88" y="411"/>
                </a:cubicBezTo>
                <a:cubicBezTo>
                  <a:pt x="98" y="450"/>
                  <a:pt x="105" y="487"/>
                  <a:pt x="109" y="528"/>
                </a:cubicBezTo>
                <a:cubicBezTo>
                  <a:pt x="106" y="528"/>
                  <a:pt x="104" y="531"/>
                  <a:pt x="104" y="533"/>
                </a:cubicBezTo>
                <a:cubicBezTo>
                  <a:pt x="104" y="534"/>
                  <a:pt x="104" y="534"/>
                  <a:pt x="104" y="534"/>
                </a:cubicBezTo>
                <a:cubicBezTo>
                  <a:pt x="101" y="534"/>
                  <a:pt x="97" y="534"/>
                  <a:pt x="93" y="535"/>
                </a:cubicBezTo>
                <a:cubicBezTo>
                  <a:pt x="76" y="536"/>
                  <a:pt x="58" y="538"/>
                  <a:pt x="38" y="540"/>
                </a:cubicBezTo>
                <a:cubicBezTo>
                  <a:pt x="38" y="540"/>
                  <a:pt x="38" y="540"/>
                  <a:pt x="38" y="540"/>
                </a:cubicBezTo>
                <a:cubicBezTo>
                  <a:pt x="52" y="539"/>
                  <a:pt x="65" y="538"/>
                  <a:pt x="78" y="537"/>
                </a:cubicBezTo>
                <a:cubicBezTo>
                  <a:pt x="87" y="536"/>
                  <a:pt x="96" y="535"/>
                  <a:pt x="104" y="535"/>
                </a:cubicBezTo>
                <a:cubicBezTo>
                  <a:pt x="105" y="537"/>
                  <a:pt x="107" y="539"/>
                  <a:pt x="109" y="539"/>
                </a:cubicBezTo>
                <a:cubicBezTo>
                  <a:pt x="110" y="539"/>
                  <a:pt x="111" y="538"/>
                  <a:pt x="112" y="538"/>
                </a:cubicBezTo>
                <a:cubicBezTo>
                  <a:pt x="125" y="555"/>
                  <a:pt x="135" y="573"/>
                  <a:pt x="145" y="592"/>
                </a:cubicBezTo>
                <a:cubicBezTo>
                  <a:pt x="154" y="613"/>
                  <a:pt x="162" y="635"/>
                  <a:pt x="168" y="662"/>
                </a:cubicBezTo>
                <a:cubicBezTo>
                  <a:pt x="167" y="663"/>
                  <a:pt x="167" y="664"/>
                  <a:pt x="167" y="666"/>
                </a:cubicBezTo>
                <a:cubicBezTo>
                  <a:pt x="167" y="666"/>
                  <a:pt x="167" y="667"/>
                  <a:pt x="167" y="668"/>
                </a:cubicBezTo>
                <a:cubicBezTo>
                  <a:pt x="154" y="665"/>
                  <a:pt x="139" y="663"/>
                  <a:pt x="124" y="661"/>
                </a:cubicBezTo>
                <a:cubicBezTo>
                  <a:pt x="126" y="663"/>
                  <a:pt x="126" y="663"/>
                  <a:pt x="126" y="663"/>
                </a:cubicBezTo>
                <a:cubicBezTo>
                  <a:pt x="132" y="663"/>
                  <a:pt x="137" y="664"/>
                  <a:pt x="142" y="665"/>
                </a:cubicBezTo>
                <a:cubicBezTo>
                  <a:pt x="151" y="666"/>
                  <a:pt x="160" y="668"/>
                  <a:pt x="169" y="670"/>
                </a:cubicBezTo>
                <a:cubicBezTo>
                  <a:pt x="169" y="670"/>
                  <a:pt x="170" y="670"/>
                  <a:pt x="171" y="671"/>
                </a:cubicBezTo>
                <a:cubicBezTo>
                  <a:pt x="185" y="684"/>
                  <a:pt x="198" y="699"/>
                  <a:pt x="211" y="717"/>
                </a:cubicBezTo>
                <a:cubicBezTo>
                  <a:pt x="214" y="719"/>
                  <a:pt x="214" y="719"/>
                  <a:pt x="214" y="719"/>
                </a:cubicBezTo>
                <a:cubicBezTo>
                  <a:pt x="201" y="700"/>
                  <a:pt x="187" y="684"/>
                  <a:pt x="173" y="671"/>
                </a:cubicBezTo>
                <a:cubicBezTo>
                  <a:pt x="173" y="670"/>
                  <a:pt x="174" y="670"/>
                  <a:pt x="175" y="670"/>
                </a:cubicBezTo>
                <a:cubicBezTo>
                  <a:pt x="179" y="670"/>
                  <a:pt x="184" y="670"/>
                  <a:pt x="188" y="669"/>
                </a:cubicBezTo>
                <a:cubicBezTo>
                  <a:pt x="215" y="669"/>
                  <a:pt x="239" y="670"/>
                  <a:pt x="264" y="671"/>
                </a:cubicBezTo>
                <a:cubicBezTo>
                  <a:pt x="264" y="671"/>
                  <a:pt x="264" y="671"/>
                  <a:pt x="264" y="672"/>
                </a:cubicBezTo>
                <a:cubicBezTo>
                  <a:pt x="264" y="674"/>
                  <a:pt x="266" y="677"/>
                  <a:pt x="269" y="677"/>
                </a:cubicBezTo>
                <a:cubicBezTo>
                  <a:pt x="269" y="677"/>
                  <a:pt x="269" y="677"/>
                  <a:pt x="270" y="677"/>
                </a:cubicBezTo>
                <a:cubicBezTo>
                  <a:pt x="278" y="698"/>
                  <a:pt x="287" y="722"/>
                  <a:pt x="297" y="748"/>
                </a:cubicBezTo>
                <a:cubicBezTo>
                  <a:pt x="298" y="748"/>
                  <a:pt x="298" y="748"/>
                  <a:pt x="298" y="748"/>
                </a:cubicBezTo>
                <a:cubicBezTo>
                  <a:pt x="294" y="739"/>
                  <a:pt x="291" y="730"/>
                  <a:pt x="288" y="722"/>
                </a:cubicBezTo>
                <a:cubicBezTo>
                  <a:pt x="282" y="706"/>
                  <a:pt x="276" y="690"/>
                  <a:pt x="271" y="676"/>
                </a:cubicBezTo>
                <a:cubicBezTo>
                  <a:pt x="273" y="676"/>
                  <a:pt x="274" y="674"/>
                  <a:pt x="274" y="672"/>
                </a:cubicBezTo>
                <a:cubicBezTo>
                  <a:pt x="274" y="671"/>
                  <a:pt x="274" y="671"/>
                  <a:pt x="274" y="671"/>
                </a:cubicBezTo>
                <a:cubicBezTo>
                  <a:pt x="308" y="670"/>
                  <a:pt x="341" y="670"/>
                  <a:pt x="373" y="672"/>
                </a:cubicBezTo>
                <a:cubicBezTo>
                  <a:pt x="374" y="673"/>
                  <a:pt x="376" y="674"/>
                  <a:pt x="377" y="674"/>
                </a:cubicBezTo>
                <a:cubicBezTo>
                  <a:pt x="377" y="699"/>
                  <a:pt x="377" y="725"/>
                  <a:pt x="377" y="754"/>
                </a:cubicBezTo>
                <a:cubicBezTo>
                  <a:pt x="377" y="754"/>
                  <a:pt x="377" y="754"/>
                  <a:pt x="377" y="754"/>
                </a:cubicBezTo>
                <a:cubicBezTo>
                  <a:pt x="378" y="754"/>
                  <a:pt x="378" y="754"/>
                  <a:pt x="378" y="754"/>
                </a:cubicBezTo>
                <a:cubicBezTo>
                  <a:pt x="378" y="725"/>
                  <a:pt x="378" y="699"/>
                  <a:pt x="378" y="674"/>
                </a:cubicBezTo>
                <a:cubicBezTo>
                  <a:pt x="380" y="674"/>
                  <a:pt x="381" y="673"/>
                  <a:pt x="382" y="672"/>
                </a:cubicBezTo>
                <a:cubicBezTo>
                  <a:pt x="414" y="670"/>
                  <a:pt x="446" y="670"/>
                  <a:pt x="480" y="671"/>
                </a:cubicBezTo>
                <a:cubicBezTo>
                  <a:pt x="480" y="671"/>
                  <a:pt x="480" y="671"/>
                  <a:pt x="480" y="672"/>
                </a:cubicBezTo>
                <a:cubicBezTo>
                  <a:pt x="480" y="674"/>
                  <a:pt x="482" y="676"/>
                  <a:pt x="484" y="677"/>
                </a:cubicBezTo>
                <a:cubicBezTo>
                  <a:pt x="476" y="698"/>
                  <a:pt x="467" y="722"/>
                  <a:pt x="457" y="748"/>
                </a:cubicBezTo>
                <a:cubicBezTo>
                  <a:pt x="459" y="748"/>
                  <a:pt x="459" y="748"/>
                  <a:pt x="459" y="748"/>
                </a:cubicBezTo>
                <a:cubicBezTo>
                  <a:pt x="468" y="722"/>
                  <a:pt x="477" y="698"/>
                  <a:pt x="485" y="677"/>
                </a:cubicBezTo>
                <a:cubicBezTo>
                  <a:pt x="488" y="676"/>
                  <a:pt x="490" y="674"/>
                  <a:pt x="490" y="672"/>
                </a:cubicBezTo>
                <a:cubicBezTo>
                  <a:pt x="490" y="671"/>
                  <a:pt x="490" y="671"/>
                  <a:pt x="490" y="671"/>
                </a:cubicBezTo>
                <a:cubicBezTo>
                  <a:pt x="517" y="670"/>
                  <a:pt x="545" y="669"/>
                  <a:pt x="574" y="670"/>
                </a:cubicBezTo>
                <a:cubicBezTo>
                  <a:pt x="576" y="670"/>
                  <a:pt x="577" y="670"/>
                  <a:pt x="579" y="670"/>
                </a:cubicBezTo>
                <a:cubicBezTo>
                  <a:pt x="580" y="670"/>
                  <a:pt x="581" y="671"/>
                  <a:pt x="582" y="671"/>
                </a:cubicBezTo>
                <a:cubicBezTo>
                  <a:pt x="582" y="671"/>
                  <a:pt x="582" y="671"/>
                  <a:pt x="582" y="671"/>
                </a:cubicBezTo>
                <a:cubicBezTo>
                  <a:pt x="568" y="685"/>
                  <a:pt x="555" y="700"/>
                  <a:pt x="541" y="719"/>
                </a:cubicBezTo>
                <a:cubicBezTo>
                  <a:pt x="544" y="717"/>
                  <a:pt x="544" y="717"/>
                  <a:pt x="544" y="717"/>
                </a:cubicBezTo>
                <a:cubicBezTo>
                  <a:pt x="558" y="699"/>
                  <a:pt x="571" y="683"/>
                  <a:pt x="585" y="670"/>
                </a:cubicBezTo>
                <a:cubicBezTo>
                  <a:pt x="585" y="670"/>
                  <a:pt x="585" y="670"/>
                  <a:pt x="585" y="670"/>
                </a:cubicBezTo>
                <a:cubicBezTo>
                  <a:pt x="585" y="670"/>
                  <a:pt x="585" y="670"/>
                  <a:pt x="585" y="670"/>
                </a:cubicBezTo>
                <a:cubicBezTo>
                  <a:pt x="599" y="667"/>
                  <a:pt x="614" y="665"/>
                  <a:pt x="629" y="663"/>
                </a:cubicBezTo>
                <a:cubicBezTo>
                  <a:pt x="631" y="661"/>
                  <a:pt x="631" y="661"/>
                  <a:pt x="631" y="661"/>
                </a:cubicBezTo>
                <a:cubicBezTo>
                  <a:pt x="627" y="662"/>
                  <a:pt x="623" y="662"/>
                  <a:pt x="618" y="663"/>
                </a:cubicBezTo>
                <a:cubicBezTo>
                  <a:pt x="607" y="664"/>
                  <a:pt x="597" y="666"/>
                  <a:pt x="586" y="668"/>
                </a:cubicBezTo>
                <a:cubicBezTo>
                  <a:pt x="587" y="667"/>
                  <a:pt x="587" y="667"/>
                  <a:pt x="587" y="666"/>
                </a:cubicBezTo>
                <a:cubicBezTo>
                  <a:pt x="587" y="665"/>
                  <a:pt x="587" y="664"/>
                  <a:pt x="587" y="663"/>
                </a:cubicBezTo>
                <a:cubicBezTo>
                  <a:pt x="590" y="649"/>
                  <a:pt x="594" y="636"/>
                  <a:pt x="598" y="624"/>
                </a:cubicBezTo>
                <a:cubicBezTo>
                  <a:pt x="609" y="591"/>
                  <a:pt x="624" y="564"/>
                  <a:pt x="643" y="538"/>
                </a:cubicBezTo>
                <a:cubicBezTo>
                  <a:pt x="643" y="538"/>
                  <a:pt x="644" y="539"/>
                  <a:pt x="645" y="539"/>
                </a:cubicBezTo>
                <a:cubicBezTo>
                  <a:pt x="647" y="539"/>
                  <a:pt x="649" y="537"/>
                  <a:pt x="650" y="535"/>
                </a:cubicBezTo>
                <a:cubicBezTo>
                  <a:pt x="670" y="536"/>
                  <a:pt x="692" y="538"/>
                  <a:pt x="717" y="540"/>
                </a:cubicBezTo>
                <a:cubicBezTo>
                  <a:pt x="717" y="540"/>
                  <a:pt x="717" y="540"/>
                  <a:pt x="717" y="540"/>
                </a:cubicBezTo>
                <a:cubicBezTo>
                  <a:pt x="693" y="537"/>
                  <a:pt x="670" y="535"/>
                  <a:pt x="650" y="534"/>
                </a:cubicBezTo>
                <a:cubicBezTo>
                  <a:pt x="650" y="534"/>
                  <a:pt x="650" y="534"/>
                  <a:pt x="650" y="533"/>
                </a:cubicBezTo>
                <a:cubicBezTo>
                  <a:pt x="650" y="531"/>
                  <a:pt x="648" y="529"/>
                  <a:pt x="646" y="528"/>
                </a:cubicBezTo>
                <a:cubicBezTo>
                  <a:pt x="648" y="505"/>
                  <a:pt x="652" y="483"/>
                  <a:pt x="656" y="460"/>
                </a:cubicBezTo>
                <a:cubicBezTo>
                  <a:pt x="661" y="434"/>
                  <a:pt x="667" y="408"/>
                  <a:pt x="675" y="382"/>
                </a:cubicBezTo>
                <a:cubicBezTo>
                  <a:pt x="677" y="381"/>
                  <a:pt x="678" y="380"/>
                  <a:pt x="678" y="378"/>
                </a:cubicBezTo>
                <a:cubicBezTo>
                  <a:pt x="702" y="378"/>
                  <a:pt x="727" y="378"/>
                  <a:pt x="755" y="378"/>
                </a:cubicBezTo>
                <a:cubicBezTo>
                  <a:pt x="755" y="377"/>
                  <a:pt x="755" y="377"/>
                  <a:pt x="755" y="377"/>
                </a:cubicBezTo>
                <a:cubicBezTo>
                  <a:pt x="755" y="377"/>
                  <a:pt x="755" y="377"/>
                  <a:pt x="755" y="377"/>
                </a:cubicBezTo>
                <a:close/>
                <a:moveTo>
                  <a:pt x="673" y="372"/>
                </a:moveTo>
                <a:cubicBezTo>
                  <a:pt x="670" y="372"/>
                  <a:pt x="668" y="374"/>
                  <a:pt x="668" y="377"/>
                </a:cubicBezTo>
                <a:cubicBezTo>
                  <a:pt x="668" y="377"/>
                  <a:pt x="668" y="377"/>
                  <a:pt x="668" y="377"/>
                </a:cubicBezTo>
                <a:cubicBezTo>
                  <a:pt x="599" y="377"/>
                  <a:pt x="548" y="377"/>
                  <a:pt x="508" y="377"/>
                </a:cubicBezTo>
                <a:cubicBezTo>
                  <a:pt x="508" y="375"/>
                  <a:pt x="506" y="373"/>
                  <a:pt x="504" y="373"/>
                </a:cubicBezTo>
                <a:cubicBezTo>
                  <a:pt x="500" y="335"/>
                  <a:pt x="500" y="297"/>
                  <a:pt x="504" y="248"/>
                </a:cubicBezTo>
                <a:cubicBezTo>
                  <a:pt x="507" y="247"/>
                  <a:pt x="509" y="245"/>
                  <a:pt x="509" y="243"/>
                </a:cubicBezTo>
                <a:cubicBezTo>
                  <a:pt x="509" y="243"/>
                  <a:pt x="509" y="242"/>
                  <a:pt x="509" y="242"/>
                </a:cubicBezTo>
                <a:cubicBezTo>
                  <a:pt x="544" y="238"/>
                  <a:pt x="586" y="231"/>
                  <a:pt x="639" y="222"/>
                </a:cubicBezTo>
                <a:cubicBezTo>
                  <a:pt x="640" y="224"/>
                  <a:pt x="642" y="226"/>
                  <a:pt x="644" y="226"/>
                </a:cubicBezTo>
                <a:cubicBezTo>
                  <a:pt x="645" y="226"/>
                  <a:pt x="645" y="225"/>
                  <a:pt x="645" y="225"/>
                </a:cubicBezTo>
                <a:cubicBezTo>
                  <a:pt x="649" y="276"/>
                  <a:pt x="659" y="322"/>
                  <a:pt x="673" y="372"/>
                </a:cubicBezTo>
                <a:close/>
                <a:moveTo>
                  <a:pt x="503" y="507"/>
                </a:moveTo>
                <a:cubicBezTo>
                  <a:pt x="501" y="507"/>
                  <a:pt x="499" y="509"/>
                  <a:pt x="498" y="511"/>
                </a:cubicBezTo>
                <a:cubicBezTo>
                  <a:pt x="467" y="506"/>
                  <a:pt x="440" y="504"/>
                  <a:pt x="415" y="503"/>
                </a:cubicBezTo>
                <a:cubicBezTo>
                  <a:pt x="404" y="502"/>
                  <a:pt x="393" y="502"/>
                  <a:pt x="383" y="502"/>
                </a:cubicBezTo>
                <a:cubicBezTo>
                  <a:pt x="383" y="502"/>
                  <a:pt x="383" y="502"/>
                  <a:pt x="383" y="502"/>
                </a:cubicBezTo>
                <a:cubicBezTo>
                  <a:pt x="383" y="499"/>
                  <a:pt x="381" y="497"/>
                  <a:pt x="378" y="497"/>
                </a:cubicBezTo>
                <a:cubicBezTo>
                  <a:pt x="378" y="445"/>
                  <a:pt x="378" y="411"/>
                  <a:pt x="378" y="378"/>
                </a:cubicBezTo>
                <a:cubicBezTo>
                  <a:pt x="412" y="378"/>
                  <a:pt x="446" y="378"/>
                  <a:pt x="498" y="378"/>
                </a:cubicBezTo>
                <a:cubicBezTo>
                  <a:pt x="498" y="378"/>
                  <a:pt x="498" y="378"/>
                  <a:pt x="498" y="378"/>
                </a:cubicBezTo>
                <a:cubicBezTo>
                  <a:pt x="498" y="380"/>
                  <a:pt x="500" y="383"/>
                  <a:pt x="503" y="383"/>
                </a:cubicBezTo>
                <a:cubicBezTo>
                  <a:pt x="503" y="383"/>
                  <a:pt x="503" y="383"/>
                  <a:pt x="504" y="383"/>
                </a:cubicBezTo>
                <a:cubicBezTo>
                  <a:pt x="503" y="384"/>
                  <a:pt x="503" y="385"/>
                  <a:pt x="503" y="386"/>
                </a:cubicBezTo>
                <a:cubicBezTo>
                  <a:pt x="499" y="423"/>
                  <a:pt x="500" y="459"/>
                  <a:pt x="504" y="507"/>
                </a:cubicBezTo>
                <a:cubicBezTo>
                  <a:pt x="503" y="507"/>
                  <a:pt x="503" y="507"/>
                  <a:pt x="503" y="507"/>
                </a:cubicBezTo>
                <a:close/>
                <a:moveTo>
                  <a:pt x="252" y="508"/>
                </a:moveTo>
                <a:cubicBezTo>
                  <a:pt x="256" y="458"/>
                  <a:pt x="256" y="421"/>
                  <a:pt x="252" y="383"/>
                </a:cubicBezTo>
                <a:cubicBezTo>
                  <a:pt x="254" y="382"/>
                  <a:pt x="256" y="380"/>
                  <a:pt x="256" y="378"/>
                </a:cubicBezTo>
                <a:cubicBezTo>
                  <a:pt x="256" y="378"/>
                  <a:pt x="256" y="378"/>
                  <a:pt x="256" y="378"/>
                </a:cubicBezTo>
                <a:cubicBezTo>
                  <a:pt x="309" y="378"/>
                  <a:pt x="343" y="378"/>
                  <a:pt x="377" y="378"/>
                </a:cubicBezTo>
                <a:cubicBezTo>
                  <a:pt x="377" y="411"/>
                  <a:pt x="377" y="445"/>
                  <a:pt x="377" y="497"/>
                </a:cubicBezTo>
                <a:cubicBezTo>
                  <a:pt x="375" y="497"/>
                  <a:pt x="372" y="499"/>
                  <a:pt x="372" y="502"/>
                </a:cubicBezTo>
                <a:cubicBezTo>
                  <a:pt x="372" y="502"/>
                  <a:pt x="372" y="502"/>
                  <a:pt x="372" y="502"/>
                </a:cubicBezTo>
                <a:cubicBezTo>
                  <a:pt x="340" y="502"/>
                  <a:pt x="307" y="504"/>
                  <a:pt x="266" y="510"/>
                </a:cubicBezTo>
                <a:cubicBezTo>
                  <a:pt x="263" y="510"/>
                  <a:pt x="259" y="511"/>
                  <a:pt x="255" y="511"/>
                </a:cubicBezTo>
                <a:cubicBezTo>
                  <a:pt x="255" y="509"/>
                  <a:pt x="253" y="508"/>
                  <a:pt x="252" y="508"/>
                </a:cubicBezTo>
                <a:close/>
                <a:moveTo>
                  <a:pt x="256" y="243"/>
                </a:moveTo>
                <a:cubicBezTo>
                  <a:pt x="288" y="248"/>
                  <a:pt x="315" y="251"/>
                  <a:pt x="340" y="252"/>
                </a:cubicBezTo>
                <a:cubicBezTo>
                  <a:pt x="351" y="252"/>
                  <a:pt x="362" y="252"/>
                  <a:pt x="372" y="252"/>
                </a:cubicBezTo>
                <a:cubicBezTo>
                  <a:pt x="373" y="255"/>
                  <a:pt x="375" y="257"/>
                  <a:pt x="377" y="257"/>
                </a:cubicBezTo>
                <a:cubicBezTo>
                  <a:pt x="377" y="309"/>
                  <a:pt x="377" y="343"/>
                  <a:pt x="377" y="377"/>
                </a:cubicBezTo>
                <a:cubicBezTo>
                  <a:pt x="343" y="377"/>
                  <a:pt x="309" y="377"/>
                  <a:pt x="256" y="377"/>
                </a:cubicBezTo>
                <a:cubicBezTo>
                  <a:pt x="256" y="375"/>
                  <a:pt x="254" y="373"/>
                  <a:pt x="252" y="372"/>
                </a:cubicBezTo>
                <a:cubicBezTo>
                  <a:pt x="252" y="371"/>
                  <a:pt x="252" y="370"/>
                  <a:pt x="252" y="369"/>
                </a:cubicBezTo>
                <a:cubicBezTo>
                  <a:pt x="256" y="332"/>
                  <a:pt x="256" y="296"/>
                  <a:pt x="252" y="248"/>
                </a:cubicBezTo>
                <a:cubicBezTo>
                  <a:pt x="254" y="247"/>
                  <a:pt x="255" y="246"/>
                  <a:pt x="256" y="243"/>
                </a:cubicBezTo>
                <a:close/>
                <a:moveTo>
                  <a:pt x="503" y="372"/>
                </a:moveTo>
                <a:cubicBezTo>
                  <a:pt x="500" y="372"/>
                  <a:pt x="498" y="374"/>
                  <a:pt x="498" y="377"/>
                </a:cubicBezTo>
                <a:cubicBezTo>
                  <a:pt x="446" y="377"/>
                  <a:pt x="412" y="377"/>
                  <a:pt x="378" y="377"/>
                </a:cubicBezTo>
                <a:cubicBezTo>
                  <a:pt x="378" y="343"/>
                  <a:pt x="378" y="309"/>
                  <a:pt x="378" y="257"/>
                </a:cubicBezTo>
                <a:cubicBezTo>
                  <a:pt x="381" y="257"/>
                  <a:pt x="383" y="255"/>
                  <a:pt x="383" y="252"/>
                </a:cubicBezTo>
                <a:cubicBezTo>
                  <a:pt x="416" y="253"/>
                  <a:pt x="448" y="251"/>
                  <a:pt x="489" y="245"/>
                </a:cubicBezTo>
                <a:cubicBezTo>
                  <a:pt x="492" y="245"/>
                  <a:pt x="495" y="244"/>
                  <a:pt x="498" y="244"/>
                </a:cubicBezTo>
                <a:cubicBezTo>
                  <a:pt x="499" y="246"/>
                  <a:pt x="501" y="248"/>
                  <a:pt x="503" y="248"/>
                </a:cubicBezTo>
                <a:cubicBezTo>
                  <a:pt x="503" y="248"/>
                  <a:pt x="503" y="248"/>
                  <a:pt x="503" y="248"/>
                </a:cubicBezTo>
                <a:cubicBezTo>
                  <a:pt x="499" y="297"/>
                  <a:pt x="499" y="335"/>
                  <a:pt x="504" y="372"/>
                </a:cubicBezTo>
                <a:cubicBezTo>
                  <a:pt x="503" y="372"/>
                  <a:pt x="503" y="372"/>
                  <a:pt x="503" y="372"/>
                </a:cubicBezTo>
                <a:close/>
                <a:moveTo>
                  <a:pt x="564" y="86"/>
                </a:moveTo>
                <a:cubicBezTo>
                  <a:pt x="568" y="86"/>
                  <a:pt x="573" y="86"/>
                  <a:pt x="577" y="86"/>
                </a:cubicBezTo>
                <a:cubicBezTo>
                  <a:pt x="576" y="87"/>
                  <a:pt x="576" y="88"/>
                  <a:pt x="576" y="90"/>
                </a:cubicBezTo>
                <a:cubicBezTo>
                  <a:pt x="576" y="92"/>
                  <a:pt x="578" y="95"/>
                  <a:pt x="581" y="95"/>
                </a:cubicBezTo>
                <a:cubicBezTo>
                  <a:pt x="583" y="95"/>
                  <a:pt x="585" y="94"/>
                  <a:pt x="586" y="92"/>
                </a:cubicBezTo>
                <a:cubicBezTo>
                  <a:pt x="599" y="144"/>
                  <a:pt x="615" y="181"/>
                  <a:pt x="641" y="216"/>
                </a:cubicBezTo>
                <a:cubicBezTo>
                  <a:pt x="640" y="217"/>
                  <a:pt x="639" y="219"/>
                  <a:pt x="639" y="220"/>
                </a:cubicBezTo>
                <a:cubicBezTo>
                  <a:pt x="639" y="221"/>
                  <a:pt x="639" y="221"/>
                  <a:pt x="639" y="221"/>
                </a:cubicBezTo>
                <a:cubicBezTo>
                  <a:pt x="614" y="226"/>
                  <a:pt x="591" y="229"/>
                  <a:pt x="570" y="233"/>
                </a:cubicBezTo>
                <a:cubicBezTo>
                  <a:pt x="547" y="236"/>
                  <a:pt x="527" y="239"/>
                  <a:pt x="508" y="241"/>
                </a:cubicBezTo>
                <a:cubicBezTo>
                  <a:pt x="508" y="239"/>
                  <a:pt x="506" y="238"/>
                  <a:pt x="504" y="238"/>
                </a:cubicBezTo>
                <a:cubicBezTo>
                  <a:pt x="497" y="199"/>
                  <a:pt x="493" y="153"/>
                  <a:pt x="488" y="89"/>
                </a:cubicBezTo>
                <a:cubicBezTo>
                  <a:pt x="490" y="88"/>
                  <a:pt x="491" y="86"/>
                  <a:pt x="491" y="85"/>
                </a:cubicBezTo>
                <a:cubicBezTo>
                  <a:pt x="514" y="86"/>
                  <a:pt x="538" y="87"/>
                  <a:pt x="564" y="86"/>
                </a:cubicBezTo>
                <a:close/>
                <a:moveTo>
                  <a:pt x="480" y="85"/>
                </a:moveTo>
                <a:cubicBezTo>
                  <a:pt x="480" y="87"/>
                  <a:pt x="483" y="90"/>
                  <a:pt x="485" y="90"/>
                </a:cubicBezTo>
                <a:cubicBezTo>
                  <a:pt x="486" y="90"/>
                  <a:pt x="487" y="89"/>
                  <a:pt x="487" y="89"/>
                </a:cubicBezTo>
                <a:cubicBezTo>
                  <a:pt x="489" y="111"/>
                  <a:pt x="490" y="131"/>
                  <a:pt x="492" y="150"/>
                </a:cubicBezTo>
                <a:cubicBezTo>
                  <a:pt x="495" y="184"/>
                  <a:pt x="499" y="213"/>
                  <a:pt x="503" y="238"/>
                </a:cubicBezTo>
                <a:cubicBezTo>
                  <a:pt x="500" y="238"/>
                  <a:pt x="498" y="240"/>
                  <a:pt x="498" y="243"/>
                </a:cubicBezTo>
                <a:cubicBezTo>
                  <a:pt x="498" y="243"/>
                  <a:pt x="498" y="243"/>
                  <a:pt x="498" y="243"/>
                </a:cubicBezTo>
                <a:cubicBezTo>
                  <a:pt x="478" y="246"/>
                  <a:pt x="460" y="248"/>
                  <a:pt x="442" y="249"/>
                </a:cubicBezTo>
                <a:cubicBezTo>
                  <a:pt x="421" y="251"/>
                  <a:pt x="402" y="252"/>
                  <a:pt x="383" y="251"/>
                </a:cubicBezTo>
                <a:cubicBezTo>
                  <a:pt x="382" y="249"/>
                  <a:pt x="380" y="247"/>
                  <a:pt x="378" y="247"/>
                </a:cubicBezTo>
                <a:cubicBezTo>
                  <a:pt x="378" y="207"/>
                  <a:pt x="378" y="157"/>
                  <a:pt x="378" y="90"/>
                </a:cubicBezTo>
                <a:cubicBezTo>
                  <a:pt x="381" y="90"/>
                  <a:pt x="383" y="87"/>
                  <a:pt x="383" y="85"/>
                </a:cubicBezTo>
                <a:cubicBezTo>
                  <a:pt x="383" y="84"/>
                  <a:pt x="383" y="84"/>
                  <a:pt x="383" y="84"/>
                </a:cubicBezTo>
                <a:cubicBezTo>
                  <a:pt x="415" y="86"/>
                  <a:pt x="447" y="86"/>
                  <a:pt x="480" y="85"/>
                </a:cubicBezTo>
                <a:close/>
                <a:moveTo>
                  <a:pt x="372" y="84"/>
                </a:moveTo>
                <a:cubicBezTo>
                  <a:pt x="372" y="84"/>
                  <a:pt x="372" y="85"/>
                  <a:pt x="372" y="85"/>
                </a:cubicBezTo>
                <a:cubicBezTo>
                  <a:pt x="372" y="87"/>
                  <a:pt x="375" y="90"/>
                  <a:pt x="377" y="90"/>
                </a:cubicBezTo>
                <a:cubicBezTo>
                  <a:pt x="377" y="157"/>
                  <a:pt x="377" y="207"/>
                  <a:pt x="377" y="247"/>
                </a:cubicBezTo>
                <a:cubicBezTo>
                  <a:pt x="375" y="247"/>
                  <a:pt x="373" y="249"/>
                  <a:pt x="373" y="251"/>
                </a:cubicBezTo>
                <a:cubicBezTo>
                  <a:pt x="348" y="252"/>
                  <a:pt x="324" y="251"/>
                  <a:pt x="297" y="248"/>
                </a:cubicBezTo>
                <a:cubicBezTo>
                  <a:pt x="284" y="247"/>
                  <a:pt x="270" y="245"/>
                  <a:pt x="256" y="243"/>
                </a:cubicBezTo>
                <a:cubicBezTo>
                  <a:pt x="256" y="240"/>
                  <a:pt x="254" y="238"/>
                  <a:pt x="252" y="238"/>
                </a:cubicBezTo>
                <a:cubicBezTo>
                  <a:pt x="259" y="200"/>
                  <a:pt x="263" y="153"/>
                  <a:pt x="268" y="89"/>
                </a:cubicBezTo>
                <a:cubicBezTo>
                  <a:pt x="268" y="89"/>
                  <a:pt x="268" y="90"/>
                  <a:pt x="268" y="90"/>
                </a:cubicBezTo>
                <a:cubicBezTo>
                  <a:pt x="271" y="90"/>
                  <a:pt x="274" y="87"/>
                  <a:pt x="274" y="85"/>
                </a:cubicBezTo>
                <a:cubicBezTo>
                  <a:pt x="276" y="85"/>
                  <a:pt x="278" y="85"/>
                  <a:pt x="280" y="85"/>
                </a:cubicBezTo>
                <a:cubicBezTo>
                  <a:pt x="311" y="86"/>
                  <a:pt x="342" y="86"/>
                  <a:pt x="372" y="84"/>
                </a:cubicBezTo>
                <a:close/>
                <a:moveTo>
                  <a:pt x="169" y="93"/>
                </a:moveTo>
                <a:cubicBezTo>
                  <a:pt x="170" y="94"/>
                  <a:pt x="171" y="95"/>
                  <a:pt x="173" y="95"/>
                </a:cubicBezTo>
                <a:cubicBezTo>
                  <a:pt x="176" y="95"/>
                  <a:pt x="178" y="92"/>
                  <a:pt x="178" y="90"/>
                </a:cubicBezTo>
                <a:cubicBezTo>
                  <a:pt x="178" y="88"/>
                  <a:pt x="178" y="87"/>
                  <a:pt x="177" y="86"/>
                </a:cubicBezTo>
                <a:cubicBezTo>
                  <a:pt x="207" y="87"/>
                  <a:pt x="236" y="86"/>
                  <a:pt x="263" y="85"/>
                </a:cubicBezTo>
                <a:cubicBezTo>
                  <a:pt x="263" y="87"/>
                  <a:pt x="265" y="89"/>
                  <a:pt x="267" y="89"/>
                </a:cubicBezTo>
                <a:cubicBezTo>
                  <a:pt x="263" y="146"/>
                  <a:pt x="259" y="189"/>
                  <a:pt x="253" y="225"/>
                </a:cubicBezTo>
                <a:cubicBezTo>
                  <a:pt x="253" y="229"/>
                  <a:pt x="252" y="234"/>
                  <a:pt x="251" y="238"/>
                </a:cubicBezTo>
                <a:cubicBezTo>
                  <a:pt x="251" y="238"/>
                  <a:pt x="251" y="237"/>
                  <a:pt x="251" y="237"/>
                </a:cubicBezTo>
                <a:cubicBezTo>
                  <a:pt x="248" y="237"/>
                  <a:pt x="246" y="239"/>
                  <a:pt x="246" y="241"/>
                </a:cubicBezTo>
                <a:cubicBezTo>
                  <a:pt x="227" y="239"/>
                  <a:pt x="208" y="236"/>
                  <a:pt x="186" y="233"/>
                </a:cubicBezTo>
                <a:cubicBezTo>
                  <a:pt x="164" y="229"/>
                  <a:pt x="141" y="225"/>
                  <a:pt x="115" y="221"/>
                </a:cubicBezTo>
                <a:cubicBezTo>
                  <a:pt x="115" y="221"/>
                  <a:pt x="115" y="221"/>
                  <a:pt x="115" y="220"/>
                </a:cubicBezTo>
                <a:cubicBezTo>
                  <a:pt x="115" y="219"/>
                  <a:pt x="114" y="218"/>
                  <a:pt x="114" y="217"/>
                </a:cubicBezTo>
                <a:cubicBezTo>
                  <a:pt x="139" y="182"/>
                  <a:pt x="156" y="145"/>
                  <a:pt x="169" y="93"/>
                </a:cubicBezTo>
                <a:close/>
                <a:moveTo>
                  <a:pt x="110" y="225"/>
                </a:moveTo>
                <a:cubicBezTo>
                  <a:pt x="112" y="225"/>
                  <a:pt x="114" y="224"/>
                  <a:pt x="115" y="222"/>
                </a:cubicBezTo>
                <a:cubicBezTo>
                  <a:pt x="157" y="229"/>
                  <a:pt x="192" y="235"/>
                  <a:pt x="223" y="239"/>
                </a:cubicBezTo>
                <a:cubicBezTo>
                  <a:pt x="231" y="240"/>
                  <a:pt x="238" y="241"/>
                  <a:pt x="245" y="242"/>
                </a:cubicBezTo>
                <a:cubicBezTo>
                  <a:pt x="245" y="242"/>
                  <a:pt x="245" y="242"/>
                  <a:pt x="245" y="243"/>
                </a:cubicBezTo>
                <a:cubicBezTo>
                  <a:pt x="245" y="246"/>
                  <a:pt x="248" y="248"/>
                  <a:pt x="251" y="248"/>
                </a:cubicBezTo>
                <a:cubicBezTo>
                  <a:pt x="251" y="248"/>
                  <a:pt x="251" y="248"/>
                  <a:pt x="251" y="248"/>
                </a:cubicBezTo>
                <a:cubicBezTo>
                  <a:pt x="252" y="263"/>
                  <a:pt x="253" y="277"/>
                  <a:pt x="254" y="291"/>
                </a:cubicBezTo>
                <a:cubicBezTo>
                  <a:pt x="255" y="320"/>
                  <a:pt x="254" y="346"/>
                  <a:pt x="251" y="372"/>
                </a:cubicBezTo>
                <a:cubicBezTo>
                  <a:pt x="248" y="373"/>
                  <a:pt x="246" y="374"/>
                  <a:pt x="246" y="377"/>
                </a:cubicBezTo>
                <a:cubicBezTo>
                  <a:pt x="206" y="377"/>
                  <a:pt x="155" y="377"/>
                  <a:pt x="86" y="377"/>
                </a:cubicBezTo>
                <a:cubicBezTo>
                  <a:pt x="86" y="377"/>
                  <a:pt x="86" y="377"/>
                  <a:pt x="86" y="377"/>
                </a:cubicBezTo>
                <a:cubicBezTo>
                  <a:pt x="86" y="374"/>
                  <a:pt x="84" y="373"/>
                  <a:pt x="82" y="372"/>
                </a:cubicBezTo>
                <a:cubicBezTo>
                  <a:pt x="96" y="322"/>
                  <a:pt x="106" y="276"/>
                  <a:pt x="110" y="225"/>
                </a:cubicBezTo>
                <a:close/>
                <a:moveTo>
                  <a:pt x="82" y="382"/>
                </a:moveTo>
                <a:cubicBezTo>
                  <a:pt x="84" y="381"/>
                  <a:pt x="85" y="380"/>
                  <a:pt x="86" y="378"/>
                </a:cubicBezTo>
                <a:cubicBezTo>
                  <a:pt x="154" y="378"/>
                  <a:pt x="205" y="378"/>
                  <a:pt x="246" y="378"/>
                </a:cubicBezTo>
                <a:cubicBezTo>
                  <a:pt x="246" y="380"/>
                  <a:pt x="248" y="383"/>
                  <a:pt x="251" y="383"/>
                </a:cubicBezTo>
                <a:cubicBezTo>
                  <a:pt x="255" y="421"/>
                  <a:pt x="255" y="458"/>
                  <a:pt x="251" y="507"/>
                </a:cubicBezTo>
                <a:cubicBezTo>
                  <a:pt x="251" y="507"/>
                  <a:pt x="251" y="507"/>
                  <a:pt x="251" y="507"/>
                </a:cubicBezTo>
                <a:cubicBezTo>
                  <a:pt x="248" y="507"/>
                  <a:pt x="245" y="510"/>
                  <a:pt x="245" y="512"/>
                </a:cubicBezTo>
                <a:cubicBezTo>
                  <a:pt x="210" y="517"/>
                  <a:pt x="167" y="524"/>
                  <a:pt x="114" y="533"/>
                </a:cubicBezTo>
                <a:cubicBezTo>
                  <a:pt x="114" y="530"/>
                  <a:pt x="112" y="529"/>
                  <a:pt x="110" y="528"/>
                </a:cubicBezTo>
                <a:cubicBezTo>
                  <a:pt x="106" y="478"/>
                  <a:pt x="96" y="431"/>
                  <a:pt x="82" y="382"/>
                </a:cubicBezTo>
                <a:close/>
                <a:moveTo>
                  <a:pt x="190" y="668"/>
                </a:moveTo>
                <a:cubicBezTo>
                  <a:pt x="185" y="668"/>
                  <a:pt x="181" y="668"/>
                  <a:pt x="176" y="669"/>
                </a:cubicBezTo>
                <a:cubicBezTo>
                  <a:pt x="177" y="668"/>
                  <a:pt x="177" y="667"/>
                  <a:pt x="177" y="666"/>
                </a:cubicBezTo>
                <a:cubicBezTo>
                  <a:pt x="177" y="663"/>
                  <a:pt x="175" y="660"/>
                  <a:pt x="172" y="660"/>
                </a:cubicBezTo>
                <a:cubicBezTo>
                  <a:pt x="171" y="660"/>
                  <a:pt x="170" y="661"/>
                  <a:pt x="169" y="661"/>
                </a:cubicBezTo>
                <a:cubicBezTo>
                  <a:pt x="156" y="609"/>
                  <a:pt x="139" y="572"/>
                  <a:pt x="113" y="537"/>
                </a:cubicBezTo>
                <a:cubicBezTo>
                  <a:pt x="114" y="536"/>
                  <a:pt x="115" y="535"/>
                  <a:pt x="115" y="533"/>
                </a:cubicBezTo>
                <a:cubicBezTo>
                  <a:pt x="141" y="529"/>
                  <a:pt x="164" y="525"/>
                  <a:pt x="186" y="522"/>
                </a:cubicBezTo>
                <a:cubicBezTo>
                  <a:pt x="208" y="519"/>
                  <a:pt x="227" y="516"/>
                  <a:pt x="245" y="513"/>
                </a:cubicBezTo>
                <a:cubicBezTo>
                  <a:pt x="246" y="516"/>
                  <a:pt x="248" y="518"/>
                  <a:pt x="251" y="518"/>
                </a:cubicBezTo>
                <a:cubicBezTo>
                  <a:pt x="251" y="518"/>
                  <a:pt x="251" y="518"/>
                  <a:pt x="251" y="518"/>
                </a:cubicBezTo>
                <a:cubicBezTo>
                  <a:pt x="258" y="556"/>
                  <a:pt x="262" y="603"/>
                  <a:pt x="267" y="667"/>
                </a:cubicBezTo>
                <a:cubicBezTo>
                  <a:pt x="266" y="667"/>
                  <a:pt x="264" y="668"/>
                  <a:pt x="264" y="670"/>
                </a:cubicBezTo>
                <a:cubicBezTo>
                  <a:pt x="240" y="668"/>
                  <a:pt x="216" y="668"/>
                  <a:pt x="190" y="668"/>
                </a:cubicBezTo>
                <a:close/>
                <a:moveTo>
                  <a:pt x="274" y="670"/>
                </a:moveTo>
                <a:cubicBezTo>
                  <a:pt x="273" y="668"/>
                  <a:pt x="271" y="666"/>
                  <a:pt x="269" y="666"/>
                </a:cubicBezTo>
                <a:cubicBezTo>
                  <a:pt x="269" y="666"/>
                  <a:pt x="268" y="666"/>
                  <a:pt x="268" y="666"/>
                </a:cubicBezTo>
                <a:cubicBezTo>
                  <a:pt x="266" y="644"/>
                  <a:pt x="265" y="624"/>
                  <a:pt x="263" y="605"/>
                </a:cubicBezTo>
                <a:cubicBezTo>
                  <a:pt x="260" y="571"/>
                  <a:pt x="257" y="542"/>
                  <a:pt x="252" y="518"/>
                </a:cubicBezTo>
                <a:cubicBezTo>
                  <a:pt x="254" y="517"/>
                  <a:pt x="256" y="515"/>
                  <a:pt x="256" y="513"/>
                </a:cubicBezTo>
                <a:cubicBezTo>
                  <a:pt x="256" y="512"/>
                  <a:pt x="256" y="512"/>
                  <a:pt x="256" y="512"/>
                </a:cubicBezTo>
                <a:cubicBezTo>
                  <a:pt x="276" y="509"/>
                  <a:pt x="295" y="507"/>
                  <a:pt x="313" y="505"/>
                </a:cubicBezTo>
                <a:cubicBezTo>
                  <a:pt x="334" y="503"/>
                  <a:pt x="353" y="503"/>
                  <a:pt x="373" y="503"/>
                </a:cubicBezTo>
                <a:cubicBezTo>
                  <a:pt x="373" y="505"/>
                  <a:pt x="375" y="507"/>
                  <a:pt x="377" y="507"/>
                </a:cubicBezTo>
                <a:cubicBezTo>
                  <a:pt x="377" y="547"/>
                  <a:pt x="377" y="597"/>
                  <a:pt x="377" y="664"/>
                </a:cubicBezTo>
                <a:cubicBezTo>
                  <a:pt x="375" y="664"/>
                  <a:pt x="372" y="666"/>
                  <a:pt x="372" y="669"/>
                </a:cubicBezTo>
                <a:cubicBezTo>
                  <a:pt x="372" y="669"/>
                  <a:pt x="373" y="670"/>
                  <a:pt x="373" y="670"/>
                </a:cubicBezTo>
                <a:cubicBezTo>
                  <a:pt x="340" y="669"/>
                  <a:pt x="308" y="669"/>
                  <a:pt x="274" y="670"/>
                </a:cubicBezTo>
                <a:close/>
                <a:moveTo>
                  <a:pt x="475" y="670"/>
                </a:moveTo>
                <a:cubicBezTo>
                  <a:pt x="444" y="669"/>
                  <a:pt x="413" y="669"/>
                  <a:pt x="383" y="670"/>
                </a:cubicBezTo>
                <a:cubicBezTo>
                  <a:pt x="383" y="670"/>
                  <a:pt x="383" y="669"/>
                  <a:pt x="383" y="669"/>
                </a:cubicBezTo>
                <a:cubicBezTo>
                  <a:pt x="383" y="666"/>
                  <a:pt x="381" y="664"/>
                  <a:pt x="378" y="664"/>
                </a:cubicBezTo>
                <a:cubicBezTo>
                  <a:pt x="378" y="597"/>
                  <a:pt x="378" y="547"/>
                  <a:pt x="378" y="507"/>
                </a:cubicBezTo>
                <a:cubicBezTo>
                  <a:pt x="380" y="507"/>
                  <a:pt x="382" y="505"/>
                  <a:pt x="383" y="503"/>
                </a:cubicBezTo>
                <a:cubicBezTo>
                  <a:pt x="407" y="503"/>
                  <a:pt x="431" y="504"/>
                  <a:pt x="458" y="507"/>
                </a:cubicBezTo>
                <a:cubicBezTo>
                  <a:pt x="471" y="508"/>
                  <a:pt x="484" y="510"/>
                  <a:pt x="498" y="512"/>
                </a:cubicBezTo>
                <a:cubicBezTo>
                  <a:pt x="498" y="512"/>
                  <a:pt x="498" y="512"/>
                  <a:pt x="498" y="513"/>
                </a:cubicBezTo>
                <a:cubicBezTo>
                  <a:pt x="498" y="515"/>
                  <a:pt x="500" y="517"/>
                  <a:pt x="503" y="518"/>
                </a:cubicBezTo>
                <a:cubicBezTo>
                  <a:pt x="496" y="556"/>
                  <a:pt x="492" y="603"/>
                  <a:pt x="487" y="667"/>
                </a:cubicBezTo>
                <a:cubicBezTo>
                  <a:pt x="486" y="666"/>
                  <a:pt x="486" y="666"/>
                  <a:pt x="485" y="666"/>
                </a:cubicBezTo>
                <a:cubicBezTo>
                  <a:pt x="483" y="666"/>
                  <a:pt x="481" y="668"/>
                  <a:pt x="480" y="670"/>
                </a:cubicBezTo>
                <a:cubicBezTo>
                  <a:pt x="479" y="670"/>
                  <a:pt x="477" y="670"/>
                  <a:pt x="475" y="670"/>
                </a:cubicBezTo>
                <a:close/>
                <a:moveTo>
                  <a:pt x="586" y="662"/>
                </a:moveTo>
                <a:cubicBezTo>
                  <a:pt x="585" y="661"/>
                  <a:pt x="584" y="660"/>
                  <a:pt x="582" y="660"/>
                </a:cubicBezTo>
                <a:cubicBezTo>
                  <a:pt x="579" y="660"/>
                  <a:pt x="577" y="663"/>
                  <a:pt x="577" y="666"/>
                </a:cubicBezTo>
                <a:cubicBezTo>
                  <a:pt x="577" y="667"/>
                  <a:pt x="577" y="668"/>
                  <a:pt x="578" y="669"/>
                </a:cubicBezTo>
                <a:cubicBezTo>
                  <a:pt x="547" y="668"/>
                  <a:pt x="518" y="668"/>
                  <a:pt x="490" y="670"/>
                </a:cubicBezTo>
                <a:cubicBezTo>
                  <a:pt x="490" y="669"/>
                  <a:pt x="489" y="668"/>
                  <a:pt x="488" y="667"/>
                </a:cubicBezTo>
                <a:cubicBezTo>
                  <a:pt x="492" y="609"/>
                  <a:pt x="496" y="566"/>
                  <a:pt x="502" y="529"/>
                </a:cubicBezTo>
                <a:cubicBezTo>
                  <a:pt x="502" y="525"/>
                  <a:pt x="503" y="522"/>
                  <a:pt x="504" y="518"/>
                </a:cubicBezTo>
                <a:cubicBezTo>
                  <a:pt x="506" y="518"/>
                  <a:pt x="508" y="516"/>
                  <a:pt x="509" y="513"/>
                </a:cubicBezTo>
                <a:cubicBezTo>
                  <a:pt x="527" y="516"/>
                  <a:pt x="547" y="518"/>
                  <a:pt x="570" y="522"/>
                </a:cubicBezTo>
                <a:cubicBezTo>
                  <a:pt x="591" y="525"/>
                  <a:pt x="614" y="529"/>
                  <a:pt x="639" y="533"/>
                </a:cubicBezTo>
                <a:cubicBezTo>
                  <a:pt x="639" y="533"/>
                  <a:pt x="639" y="533"/>
                  <a:pt x="639" y="533"/>
                </a:cubicBezTo>
                <a:cubicBezTo>
                  <a:pt x="639" y="535"/>
                  <a:pt x="640" y="537"/>
                  <a:pt x="642" y="538"/>
                </a:cubicBezTo>
                <a:cubicBezTo>
                  <a:pt x="616" y="573"/>
                  <a:pt x="599" y="610"/>
                  <a:pt x="586" y="662"/>
                </a:cubicBezTo>
                <a:close/>
                <a:moveTo>
                  <a:pt x="645" y="528"/>
                </a:moveTo>
                <a:cubicBezTo>
                  <a:pt x="645" y="528"/>
                  <a:pt x="645" y="528"/>
                  <a:pt x="645" y="528"/>
                </a:cubicBezTo>
                <a:cubicBezTo>
                  <a:pt x="642" y="528"/>
                  <a:pt x="640" y="530"/>
                  <a:pt x="639" y="532"/>
                </a:cubicBezTo>
                <a:cubicBezTo>
                  <a:pt x="598" y="526"/>
                  <a:pt x="563" y="520"/>
                  <a:pt x="533" y="516"/>
                </a:cubicBezTo>
                <a:cubicBezTo>
                  <a:pt x="524" y="514"/>
                  <a:pt x="516" y="513"/>
                  <a:pt x="509" y="512"/>
                </a:cubicBezTo>
                <a:cubicBezTo>
                  <a:pt x="508" y="510"/>
                  <a:pt x="507" y="508"/>
                  <a:pt x="504" y="508"/>
                </a:cubicBezTo>
                <a:cubicBezTo>
                  <a:pt x="503" y="492"/>
                  <a:pt x="502" y="477"/>
                  <a:pt x="502" y="464"/>
                </a:cubicBezTo>
                <a:cubicBezTo>
                  <a:pt x="501" y="434"/>
                  <a:pt x="501" y="409"/>
                  <a:pt x="504" y="383"/>
                </a:cubicBezTo>
                <a:cubicBezTo>
                  <a:pt x="507" y="382"/>
                  <a:pt x="508" y="380"/>
                  <a:pt x="508" y="378"/>
                </a:cubicBezTo>
                <a:cubicBezTo>
                  <a:pt x="548" y="378"/>
                  <a:pt x="599" y="378"/>
                  <a:pt x="668" y="378"/>
                </a:cubicBezTo>
                <a:cubicBezTo>
                  <a:pt x="669" y="380"/>
                  <a:pt x="671" y="382"/>
                  <a:pt x="673" y="382"/>
                </a:cubicBezTo>
                <a:cubicBezTo>
                  <a:pt x="673" y="382"/>
                  <a:pt x="673" y="382"/>
                  <a:pt x="673" y="382"/>
                </a:cubicBezTo>
                <a:cubicBezTo>
                  <a:pt x="659" y="432"/>
                  <a:pt x="650" y="478"/>
                  <a:pt x="645" y="528"/>
                </a:cubicBezTo>
                <a:close/>
              </a:path>
            </a:pathLst>
          </a:custGeom>
          <a:gradFill>
            <a:gsLst>
              <a:gs pos="100000">
                <a:srgbClr val="1A4E7E">
                  <a:alpha val="62000"/>
                </a:srgbClr>
              </a:gs>
              <a:gs pos="0">
                <a:schemeClr val="bg1">
                  <a:lumMod val="95000"/>
                </a:schemeClr>
              </a:gs>
            </a:gsLst>
            <a:path path="shap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17"/>
          <p:cNvSpPr>
            <a:spLocks noEditPoints="1"/>
          </p:cNvSpPr>
          <p:nvPr/>
        </p:nvSpPr>
        <p:spPr bwMode="auto">
          <a:xfrm>
            <a:off x="3717935" y="307893"/>
            <a:ext cx="4736823" cy="4731630"/>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chemeClr val="bg1">
                  <a:lumMod val="95000"/>
                  <a:alpha val="52000"/>
                </a:schemeClr>
              </a:gs>
            </a:gsLst>
            <a:path path="shap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椭圆 4"/>
          <p:cNvSpPr/>
          <p:nvPr/>
        </p:nvSpPr>
        <p:spPr>
          <a:xfrm>
            <a:off x="4308956" y="3025238"/>
            <a:ext cx="160029" cy="160029"/>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08551" y="3035780"/>
            <a:ext cx="218623" cy="218623"/>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98834" y="3035780"/>
            <a:ext cx="218623" cy="218623"/>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42579" y="1794896"/>
            <a:ext cx="10687541" cy="1446550"/>
          </a:xfrm>
          <a:prstGeom prst="rect">
            <a:avLst/>
          </a:prstGeom>
          <a:noFill/>
        </p:spPr>
        <p:txBody>
          <a:bodyPr wrap="none" rtlCol="0">
            <a:spAutoFit/>
          </a:bodyPr>
          <a:lstStyle/>
          <a:p>
            <a:pPr algn="ctr"/>
            <a:r>
              <a:rPr lang="zh-CN" altLang="en-US" sz="8800" spc="300" dirty="0" smtClean="0">
                <a:solidFill>
                  <a:schemeClr val="bg1"/>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rPr>
              <a:t>感谢各位的批评指正</a:t>
            </a:r>
            <a:endParaRPr lang="en-US" altLang="zh-CN" sz="8800" spc="300" dirty="0" smtClean="0">
              <a:solidFill>
                <a:schemeClr val="bg1"/>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endParaRPr>
          </a:p>
        </p:txBody>
      </p:sp>
      <p:sp>
        <p:nvSpPr>
          <p:cNvPr id="9" name="文本框 8"/>
          <p:cNvSpPr txBox="1"/>
          <p:nvPr/>
        </p:nvSpPr>
        <p:spPr>
          <a:xfrm>
            <a:off x="5085110" y="344932"/>
            <a:ext cx="2002472" cy="1446550"/>
          </a:xfrm>
          <a:prstGeom prst="rect">
            <a:avLst/>
          </a:prstGeom>
          <a:noFill/>
        </p:spPr>
        <p:txBody>
          <a:bodyPr wrap="none" rtlCol="0">
            <a:spAutoFit/>
          </a:bodyPr>
          <a:lstStyle/>
          <a:p>
            <a:pPr algn="ctr"/>
            <a:r>
              <a:rPr lang="en-US" altLang="zh-CN" sz="8800" b="1" dirty="0" smtClean="0">
                <a:solidFill>
                  <a:schemeClr val="bg1"/>
                </a:solidFill>
                <a:effectLst>
                  <a:outerShdw blurRad="38100" dist="38100" dir="2700000" algn="tl">
                    <a:srgbClr val="000000">
                      <a:alpha val="43137"/>
                    </a:srgbClr>
                  </a:outerShdw>
                </a:effectLst>
                <a:latin typeface="Agency FB" panose="020B0503020202020204" pitchFamily="34" charset="0"/>
                <a:ea typeface="郑庆科建黑体(非商用)" panose="02000603000000000000" pitchFamily="2" charset="-122"/>
              </a:rPr>
              <a:t>2018</a:t>
            </a:r>
            <a:endParaRPr lang="zh-CN" altLang="en-US" sz="8800" b="1" dirty="0">
              <a:solidFill>
                <a:schemeClr val="bg1"/>
              </a:solidFill>
              <a:effectLst>
                <a:outerShdw blurRad="38100" dist="38100" dir="2700000" algn="tl">
                  <a:srgbClr val="000000">
                    <a:alpha val="43137"/>
                  </a:srgbClr>
                </a:outerShdw>
              </a:effectLst>
              <a:latin typeface="Agency FB" panose="020B0503020202020204" pitchFamily="34" charset="0"/>
              <a:ea typeface="郑庆科建黑体(非商用)" panose="02000603000000000000" pitchFamily="2" charset="-122"/>
            </a:endParaRPr>
          </a:p>
        </p:txBody>
      </p:sp>
      <p:sp>
        <p:nvSpPr>
          <p:cNvPr id="10" name="3"/>
          <p:cNvSpPr txBox="1"/>
          <p:nvPr>
            <p:custDataLst>
              <p:tags r:id="rId1"/>
            </p:custDataLst>
          </p:nvPr>
        </p:nvSpPr>
        <p:spPr>
          <a:xfrm>
            <a:off x="3204633" y="3843621"/>
            <a:ext cx="5782734" cy="549919"/>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en-US" altLang="zh-CN" sz="1003" dirty="0">
                <a:solidFill>
                  <a:schemeClr val="bg1"/>
                </a:solidFill>
                <a:latin typeface="微软雅黑 Light" panose="020B0502040204020203" pitchFamily="34" charset="-122"/>
                <a:ea typeface="微软雅黑 Light" panose="020B0502040204020203" pitchFamily="34" charset="-122"/>
              </a:rPr>
              <a:t>We have many PowerPoint templates that has been specifically designed to help anyone that is stepping into the world of PowerPoint for the very first time.</a:t>
            </a:r>
          </a:p>
        </p:txBody>
      </p:sp>
      <p:sp>
        <p:nvSpPr>
          <p:cNvPr id="11" name="1"/>
          <p:cNvSpPr txBox="1">
            <a:spLocks noChangeArrowheads="1"/>
          </p:cNvSpPr>
          <p:nvPr>
            <p:custDataLst>
              <p:tags r:id="rId2"/>
            </p:custDataLst>
          </p:nvPr>
        </p:nvSpPr>
        <p:spPr bwMode="auto">
          <a:xfrm>
            <a:off x="2926080" y="3456780"/>
            <a:ext cx="6339840" cy="362535"/>
          </a:xfrm>
          <a:prstGeom prst="rect">
            <a:avLst/>
          </a:prstGeom>
          <a:noFill/>
          <a:ln w="9525">
            <a:noFill/>
            <a:miter lim="800000"/>
            <a:headEnd/>
            <a:tailEnd/>
          </a:ln>
          <a:extLst/>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algn="ctr" eaLnBrk="1" fontAlgn="base" hangingPunct="1">
              <a:buClrTx/>
              <a:buSzTx/>
              <a:buFontTx/>
              <a:buNone/>
            </a:pPr>
            <a:r>
              <a:rPr lang="zh-CN" altLang="en-US" sz="1756" dirty="0" smtClean="0">
                <a:solidFill>
                  <a:schemeClr val="bg1"/>
                </a:solidFill>
                <a:latin typeface="微软雅黑 Light" panose="020B0502040204020203" pitchFamily="34" charset="-122"/>
                <a:ea typeface="微软雅黑 Light" panose="020B0502040204020203" pitchFamily="34" charset="-122"/>
              </a:rPr>
              <a:t>同样适用于商业计划书</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方案策划</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总结计划</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营销策划等</a:t>
            </a:r>
            <a:endParaRPr lang="en-US" altLang="zh-CN" sz="1756"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777862227"/>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8" presetClass="emph" presetSubtype="0" repeatCount="indefinite" fill="hold" grpId="0" nodeType="withEffect">
                                  <p:stCondLst>
                                    <p:cond delay="500"/>
                                  </p:stCondLst>
                                  <p:childTnLst>
                                    <p:animRot by="-21600000">
                                      <p:cBhvr>
                                        <p:cTn id="15" dur="8000" fill="hold"/>
                                        <p:tgtEl>
                                          <p:spTgt spid="4"/>
                                        </p:tgtEl>
                                        <p:attrNameLst>
                                          <p:attrName>r</p:attrName>
                                        </p:attrNameLst>
                                      </p:cBhvr>
                                    </p:animRot>
                                  </p:childTnLst>
                                </p:cTn>
                              </p:par>
                              <p:par>
                                <p:cTn id="16" presetID="8" presetClass="emph" presetSubtype="0" repeatCount="indefinite" fill="hold" grpId="0" nodeType="withEffect">
                                  <p:stCondLst>
                                    <p:cond delay="500"/>
                                  </p:stCondLst>
                                  <p:childTnLst>
                                    <p:animRot by="21600000">
                                      <p:cBhvr>
                                        <p:cTn id="17" dur="8000" fill="hold"/>
                                        <p:tgtEl>
                                          <p:spTgt spid="3"/>
                                        </p:tgtEl>
                                        <p:attrNameLst>
                                          <p:attrName>r</p:attrName>
                                        </p:attrNameLst>
                                      </p:cBhvr>
                                    </p:animRot>
                                  </p:childTnLst>
                                </p:cTn>
                              </p:par>
                              <p:par>
                                <p:cTn id="18" presetID="45" presetClass="entr" presetSubtype="0" fill="hold" grpId="0" nodeType="withEffect">
                                  <p:stCondLst>
                                    <p:cond delay="500"/>
                                  </p:stCondLst>
                                  <p:iterate type="lt">
                                    <p:tmPct val="10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ppt_w</p:attrName>
                                        </p:attrNameLst>
                                      </p:cBhvr>
                                      <p:tavLst>
                                        <p:tav tm="0" fmla="#ppt_w*sin(2.5*pi*$)">
                                          <p:val>
                                            <p:fltVal val="0"/>
                                          </p:val>
                                        </p:tav>
                                        <p:tav tm="100000">
                                          <p:val>
                                            <p:fltVal val="1"/>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childTnLst>
                                </p:cTn>
                              </p:par>
                              <p:par>
                                <p:cTn id="23" presetID="23" presetClass="entr" presetSubtype="288" fill="hold" grpId="0" nodeType="withEffect">
                                  <p:stCondLst>
                                    <p:cond delay="1000"/>
                                  </p:stCondLst>
                                  <p:iterate type="lt">
                                    <p:tmPct val="10000"/>
                                  </p:iterate>
                                  <p:childTnLst>
                                    <p:set>
                                      <p:cBhvr>
                                        <p:cTn id="24" dur="1" fill="hold">
                                          <p:stCondLst>
                                            <p:cond delay="0"/>
                                          </p:stCondLst>
                                        </p:cTn>
                                        <p:tgtEl>
                                          <p:spTgt spid="8"/>
                                        </p:tgtEl>
                                        <p:attrNameLst>
                                          <p:attrName>style.visibility</p:attrName>
                                        </p:attrNameLst>
                                      </p:cBhvr>
                                      <p:to>
                                        <p:strVal val="visible"/>
                                      </p:to>
                                    </p:set>
                                    <p:anim calcmode="lin" valueType="num">
                                      <p:cBhvr>
                                        <p:cTn id="25" dur="750" fill="hold"/>
                                        <p:tgtEl>
                                          <p:spTgt spid="8"/>
                                        </p:tgtEl>
                                        <p:attrNameLst>
                                          <p:attrName>ppt_w</p:attrName>
                                        </p:attrNameLst>
                                      </p:cBhvr>
                                      <p:tavLst>
                                        <p:tav tm="0">
                                          <p:val>
                                            <p:strVal val="4/3*#ppt_w"/>
                                          </p:val>
                                        </p:tav>
                                        <p:tav tm="100000">
                                          <p:val>
                                            <p:strVal val="#ppt_w"/>
                                          </p:val>
                                        </p:tav>
                                      </p:tavLst>
                                    </p:anim>
                                    <p:anim calcmode="lin" valueType="num">
                                      <p:cBhvr>
                                        <p:cTn id="26" dur="750" fill="hold"/>
                                        <p:tgtEl>
                                          <p:spTgt spid="8"/>
                                        </p:tgtEl>
                                        <p:attrNameLst>
                                          <p:attrName>ppt_h</p:attrName>
                                        </p:attrNameLst>
                                      </p:cBhvr>
                                      <p:tavLst>
                                        <p:tav tm="0">
                                          <p:val>
                                            <p:strVal val="4/3*#ppt_h"/>
                                          </p:val>
                                        </p:tav>
                                        <p:tav tm="100000">
                                          <p:val>
                                            <p:strVal val="#ppt_h"/>
                                          </p:val>
                                        </p:tav>
                                      </p:tavLst>
                                    </p:anim>
                                  </p:childTnLst>
                                </p:cTn>
                              </p:par>
                              <p:par>
                                <p:cTn id="27" presetID="0" presetClass="path" presetSubtype="0" repeatCount="indefinite" accel="12500" decel="86000" fill="hold" grpId="0" nodeType="withEffect">
                                  <p:stCondLst>
                                    <p:cond delay="2000"/>
                                  </p:stCondLst>
                                  <p:childTnLst>
                                    <p:animMotion origin="layout" path="M 4.16667E-6 2.22222E-6 L 4.16667E-6 0.00023 C -0.00026 -0.00972 -0.00052 -0.01922 -0.00092 -0.02871 C -0.00144 -0.04074 -0.00209 -0.0507 -0.00274 -0.0625 C -0.00248 -0.09005 -0.00248 -0.11783 -0.00183 -0.14537 C -0.00183 -0.14769 -0.00118 -0.14977 -0.00092 -0.15209 C -0.00052 -0.15602 -0.00039 -0.15996 4.16667E-6 -0.16389 C 0.00026 -0.16551 0.00078 -0.16713 0.00104 -0.16898 C 0.00351 -0.18519 0.0013 -0.17824 0.00481 -0.1875 C 0.00625 -0.19769 0.00533 -0.1919 0.00768 -0.2044 C 0.00794 -0.20602 0.00846 -0.20764 0.00859 -0.20949 C 0.00989 -0.2213 0.00898 -0.21505 0.01145 -0.22801 C 0.01171 -0.22963 0.01198 -0.23148 0.01237 -0.2331 C 0.01302 -0.23519 0.0138 -0.2375 0.01432 -0.23982 C 0.01536 -0.24468 0.01562 -0.25185 0.01614 -0.25672 C 0.01731 -0.26551 0.01705 -0.2581 0.01901 -0.26852 C 0.01992 -0.27292 0.02018 -0.27755 0.02096 -0.28218 L 0.02382 -0.29722 C 0.02408 -0.29884 0.02448 -0.30047 0.02474 -0.30232 C 0.02513 -0.3044 0.02539 -0.30672 0.02565 -0.30903 C 0.02604 -0.31227 0.02617 -0.31574 0.02669 -0.31922 C 0.02682 -0.32084 0.02734 -0.32246 0.0276 -0.32408 C 0.02799 -0.32639 0.02812 -0.32871 0.02851 -0.33102 C 0.02903 -0.3338 0.02994 -0.33681 0.03046 -0.33935 C 0.03086 -0.34167 0.03099 -0.34398 0.03138 -0.34607 C 0.03203 -0.34954 0.03268 -0.35278 0.03333 -0.35625 L 0.03424 -0.36158 C 0.03463 -0.36736 0.03502 -0.37963 0.03619 -0.38658 C 0.03658 -0.38959 0.03737 -0.39213 0.03802 -0.39514 C 0.03841 -0.40023 0.03906 -0.40509 0.03906 -0.41019 C 0.03906 -0.47871 0.04062 -0.46134 0.03711 -0.49306 C 0.03671 -0.50023 0.03658 -0.50764 0.03619 -0.51505 C 0.0358 -0.51922 0.03489 -0.52246 0.03424 -0.52639 C 0.03385 -0.52871 0.03359 -0.53102 0.03333 -0.53334 C 0.03294 -0.53634 0.03294 -0.53912 0.03229 -0.54167 C 0.0319 -0.54375 0.03112 -0.54537 0.03046 -0.54722 C 0.02812 -0.56366 0.03125 -0.5463 0.0276 -0.55718 C 0.02708 -0.55834 0.02708 -0.56042 0.02669 -0.56204 C 0.02421 -0.57246 0.02552 -0.56551 0.02291 -0.57408 C 0.02213 -0.57616 0.02161 -0.57847 0.02096 -0.58079 C 0.02044 -0.58241 0.01966 -0.58403 0.01901 -0.58588 C 0.01836 -0.58797 0.01796 -0.59051 0.01718 -0.59259 C 0.01601 -0.59514 0.01458 -0.59676 0.01341 -0.59931 C 0.01263 -0.60093 0.01198 -0.60255 0.01145 -0.6044 C 0.0108 -0.60648 0.01041 -0.60926 0.0095 -0.61111 C 0.00846 -0.6132 0.00703 -0.61435 0.00573 -0.61621 C 0.00507 -0.61713 0.00442 -0.61852 0.0039 -0.61945 C 0.00117 -0.6338 0.00494 -0.61644 0.00104 -0.62801 C -0.00209 -0.63704 0.00286 -0.62963 -0.00274 -0.63634 C -0.00313 -0.6382 -0.00326 -0.63982 -0.00378 -0.64097 C -0.00469 -0.64398 -0.00717 -0.64653 -0.00847 -0.64792 C -0.00886 -0.64977 -0.00899 -0.65162 -0.00951 -0.65301 C -0.0099 -0.6544 -0.0112 -0.65486 -0.01133 -0.65648 C -0.0125 -0.66945 -0.01224 -0.68959 -0.01224 -0.70371 L -0.00274 -0.74769 " pathEditMode="relative" rAng="0" ptsTypes="AAAAAAAAAAAAAAAAAAAAAAAAAAAAAAAAAAAAAAAAAAAAAAAAAAAAAAA">
                                      <p:cBhvr>
                                        <p:cTn id="28" dur="4000" fill="hold"/>
                                        <p:tgtEl>
                                          <p:spTgt spid="5"/>
                                        </p:tgtEl>
                                        <p:attrNameLst>
                                          <p:attrName>ppt_x</p:attrName>
                                          <p:attrName>ppt_y</p:attrName>
                                        </p:attrNameLst>
                                      </p:cBhvr>
                                      <p:rCtr x="1341" y="-37384"/>
                                    </p:animMotion>
                                  </p:childTnLst>
                                </p:cTn>
                              </p:par>
                              <p:par>
                                <p:cTn id="29" presetID="0" presetClass="path" presetSubtype="0" repeatCount="indefinite" accel="12500" decel="86000" fill="hold" grpId="0" nodeType="withEffect">
                                  <p:stCondLst>
                                    <p:cond delay="2000"/>
                                  </p:stCondLst>
                                  <p:childTnLst>
                                    <p:animMotion origin="layout" path="M -4.16667E-6 -4.81481E-6 L -4.16667E-6 0.00024 C -0.00026 -0.00972 -0.00052 -0.01921 -0.00091 -0.0287 C -0.00143 -0.04074 -0.00208 -0.05069 -0.00273 -0.0625 C -0.00247 -0.09004 -0.00247 -0.11782 -0.00182 -0.14537 C -0.00182 -0.14768 -0.00117 -0.14976 -0.00091 -0.15208 C -0.00052 -0.15601 -0.00039 -0.15995 -4.16667E-6 -0.16388 C 0.00026 -0.1655 0.00079 -0.16712 0.00105 -0.16898 C 0.00352 -0.18518 0.00131 -0.17824 0.00482 -0.1875 C 0.00625 -0.19768 0.00534 -0.19189 0.00769 -0.20439 C 0.00795 -0.20601 0.00847 -0.20763 0.0086 -0.20949 C 0.0099 -0.22129 0.00899 -0.21504 0.01146 -0.228 C 0.01172 -0.22962 0.01198 -0.23148 0.01237 -0.2331 C 0.01303 -0.23518 0.01381 -0.2375 0.01433 -0.23981 C 0.01537 -0.24467 0.01563 -0.25185 0.01615 -0.25671 C 0.01732 -0.2655 0.01706 -0.2581 0.01901 -0.26851 C 0.01993 -0.27291 0.02019 -0.27754 0.02097 -0.28217 L 0.02383 -0.29722 C 0.02409 -0.29884 0.02448 -0.30046 0.02474 -0.30231 C 0.02513 -0.30439 0.02539 -0.30671 0.02566 -0.30902 C 0.02605 -0.31226 0.02618 -0.31574 0.0267 -0.31921 C 0.02683 -0.32083 0.02735 -0.32245 0.02761 -0.32407 C 0.028 -0.32638 0.02813 -0.3287 0.02852 -0.33101 C 0.02904 -0.33379 0.02995 -0.3368 0.03047 -0.33935 C 0.03086 -0.34166 0.03099 -0.34398 0.03138 -0.34606 C 0.03204 -0.34953 0.03269 -0.35277 0.03334 -0.35625 L 0.03425 -0.36157 C 0.03464 -0.36736 0.03503 -0.37962 0.0362 -0.38657 C 0.03659 -0.38958 0.03737 -0.39212 0.03803 -0.39513 C 0.03842 -0.40023 0.03907 -0.40509 0.03907 -0.41018 C 0.03907 -0.4787 0.04063 -0.46134 0.03711 -0.49305 C 0.03672 -0.50023 0.03659 -0.50763 0.0362 -0.51481 C 0.03581 -0.51921 0.0349 -0.52245 0.03425 -0.52638 C 0.03386 -0.5287 0.0336 -0.53101 0.03334 -0.53333 C 0.03295 -0.53634 0.03295 -0.53912 0.0323 -0.54166 C 0.03191 -0.54375 0.03112 -0.54537 0.03047 -0.54699 C 0.02813 -0.56365 0.03125 -0.54629 0.02761 -0.55717 C 0.02709 -0.55833 0.02709 -0.56041 0.0267 -0.56203 C 0.02422 -0.57245 0.02553 -0.5655 0.02292 -0.57407 C 0.02214 -0.57615 0.02162 -0.57847 0.02097 -0.58078 C 0.02045 -0.5824 0.01967 -0.58402 0.01901 -0.58587 C 0.01836 -0.58796 0.01797 -0.5905 0.01719 -0.59259 C 0.01602 -0.59513 0.01459 -0.59675 0.01342 -0.5993 C 0.01263 -0.60092 0.01198 -0.60254 0.01146 -0.60439 C 0.01081 -0.60648 0.01042 -0.60925 0.00951 -0.61111 C 0.00847 -0.61319 0.00704 -0.61435 0.00573 -0.6162 C 0.00508 -0.61712 0.00443 -0.61851 0.00391 -0.61944 C 0.00118 -0.63379 0.00495 -0.61643 0.00105 -0.628 C -0.00208 -0.63703 0.00287 -0.62962 -0.00273 -0.63634 C -0.00312 -0.63819 -0.00325 -0.63981 -0.00377 -0.6412 C -0.00468 -0.64398 -0.00716 -0.64652 -0.00846 -0.64791 C -0.00885 -0.64976 -0.00898 -0.65162 -0.0095 -0.653 C -0.00989 -0.65439 -0.01119 -0.65486 -0.01132 -0.65648 C -0.0125 -0.66944 -0.01224 -0.68958 -0.01224 -0.7037 L -0.00273 -0.74768 " pathEditMode="relative" rAng="0" ptsTypes="AAAAAAAAAAAAAAAAAAAAAAAAAAAAAAAAAAAAAAAAAAAAAAAAAAAAAAA">
                                      <p:cBhvr>
                                        <p:cTn id="30" dur="4000" fill="hold"/>
                                        <p:tgtEl>
                                          <p:spTgt spid="6"/>
                                        </p:tgtEl>
                                        <p:attrNameLst>
                                          <p:attrName>ppt_x</p:attrName>
                                          <p:attrName>ppt_y</p:attrName>
                                        </p:attrNameLst>
                                      </p:cBhvr>
                                      <p:rCtr x="1341" y="-37384"/>
                                    </p:animMotion>
                                  </p:childTnLst>
                                </p:cTn>
                              </p:par>
                              <p:par>
                                <p:cTn id="31" presetID="0" presetClass="path" presetSubtype="0" repeatCount="indefinite" accel="12500" decel="86000" fill="hold" grpId="0" nodeType="withEffect">
                                  <p:stCondLst>
                                    <p:cond delay="2000"/>
                                  </p:stCondLst>
                                  <p:childTnLst>
                                    <p:animMotion origin="layout" path="M -3.95833E-6 -4.81481E-6 L -3.95833E-6 0.00024 C -0.00026 -0.00972 -0.00052 -0.01921 -0.00091 -0.0287 C -0.00143 -0.04074 -0.00208 -0.05069 -0.00273 -0.0625 C -0.00247 -0.09004 -0.00247 -0.11782 -0.00182 -0.14537 C -0.00182 -0.14768 -0.00117 -0.14976 -0.00091 -0.15208 C -0.00052 -0.15601 -0.00039 -0.15995 -3.95833E-6 -0.16388 C 0.00026 -0.1655 0.00079 -0.16712 0.00105 -0.16898 C 0.00352 -0.18518 0.00131 -0.17824 0.00482 -0.1875 C 0.00625 -0.19768 0.00534 -0.19189 0.00769 -0.20439 C 0.00795 -0.20601 0.00847 -0.20763 0.0086 -0.20949 C 0.0099 -0.22129 0.00899 -0.21504 0.01146 -0.228 C 0.01172 -0.22962 0.01198 -0.23148 0.01237 -0.2331 C 0.01302 -0.23518 0.01381 -0.2375 0.01433 -0.23981 C 0.01537 -0.24467 0.01563 -0.25185 0.01615 -0.25671 C 0.01732 -0.2655 0.01706 -0.2581 0.01901 -0.26851 C 0.01993 -0.27291 0.02019 -0.27754 0.02097 -0.28217 L 0.02383 -0.29722 C 0.02409 -0.29884 0.02448 -0.30046 0.02474 -0.30231 C 0.02513 -0.30439 0.02539 -0.30671 0.02566 -0.30902 C 0.02605 -0.31226 0.02618 -0.31574 0.0267 -0.31921 C 0.02683 -0.32083 0.02735 -0.32245 0.02761 -0.32407 C 0.028 -0.32638 0.02813 -0.3287 0.02852 -0.33101 C 0.02904 -0.33379 0.02995 -0.3368 0.03047 -0.33935 C 0.03086 -0.34166 0.03099 -0.34398 0.03138 -0.34606 C 0.03204 -0.34953 0.03269 -0.35277 0.03334 -0.35625 L 0.03425 -0.36157 C 0.03464 -0.36736 0.03503 -0.37962 0.0362 -0.38657 C 0.03659 -0.38958 0.03737 -0.39212 0.03802 -0.39513 C 0.03842 -0.40023 0.03907 -0.40509 0.03907 -0.41018 C 0.03907 -0.4787 0.04063 -0.46134 0.03711 -0.49305 C 0.03672 -0.50023 0.03659 -0.50763 0.0362 -0.51504 C 0.03581 -0.51921 0.0349 -0.52245 0.03425 -0.52638 C 0.03386 -0.5287 0.0336 -0.53101 0.03334 -0.53333 C 0.03295 -0.53634 0.03295 -0.53912 0.0323 -0.54166 C 0.03191 -0.54375 0.03112 -0.54537 0.03047 -0.54722 C 0.02813 -0.56365 0.03125 -0.54629 0.02761 -0.55717 C 0.02709 -0.55833 0.02709 -0.56041 0.0267 -0.56203 C 0.02422 -0.57245 0.02552 -0.5655 0.02292 -0.57407 C 0.02214 -0.57615 0.02162 -0.57847 0.02097 -0.58078 C 0.02045 -0.5824 0.01967 -0.58402 0.01901 -0.58587 C 0.01836 -0.58796 0.01797 -0.5905 0.01719 -0.59259 C 0.01602 -0.59513 0.01459 -0.59675 0.01342 -0.5993 C 0.01263 -0.60092 0.01198 -0.60254 0.01146 -0.60439 C 0.01081 -0.60648 0.01042 -0.60925 0.00951 -0.61111 C 0.00847 -0.61319 0.00704 -0.61435 0.00573 -0.6162 C 0.00508 -0.61712 0.00443 -0.61851 0.00391 -0.61944 C 0.00118 -0.63379 0.00495 -0.61643 0.00105 -0.628 C -0.00208 -0.63703 0.00287 -0.62962 -0.00273 -0.63634 C -0.00312 -0.63819 -0.00325 -0.63981 -0.00377 -0.64097 C -0.00468 -0.64398 -0.00716 -0.64652 -0.00846 -0.64791 C -0.00885 -0.64976 -0.00898 -0.65162 -0.0095 -0.653 C -0.00989 -0.65439 -0.01119 -0.65486 -0.01132 -0.65648 C -0.0125 -0.66944 -0.01224 -0.68958 -0.01224 -0.7037 L -0.00273 -0.74768 " pathEditMode="relative" rAng="0" ptsTypes="AAAAAAAAAAAAAAAAAAAAAAAAAAAAAAAAAAAAAAAAAAAAAAAAAAAAAAA">
                                      <p:cBhvr>
                                        <p:cTn id="32" dur="4000" fill="hold"/>
                                        <p:tgtEl>
                                          <p:spTgt spid="7"/>
                                        </p:tgtEl>
                                        <p:attrNameLst>
                                          <p:attrName>ppt_x</p:attrName>
                                          <p:attrName>ppt_y</p:attrName>
                                        </p:attrNameLst>
                                      </p:cBhvr>
                                      <p:rCtr x="1341" y="-37384"/>
                                    </p:animMotion>
                                  </p:childTnLst>
                                </p:cTn>
                              </p:par>
                              <p:par>
                                <p:cTn id="33" presetID="53" presetClass="entr" presetSubtype="16" fill="hold" grpId="0"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750" fill="hold"/>
                                        <p:tgtEl>
                                          <p:spTgt spid="11"/>
                                        </p:tgtEl>
                                        <p:attrNameLst>
                                          <p:attrName>ppt_w</p:attrName>
                                        </p:attrNameLst>
                                      </p:cBhvr>
                                      <p:tavLst>
                                        <p:tav tm="0">
                                          <p:val>
                                            <p:fltVal val="0"/>
                                          </p:val>
                                        </p:tav>
                                        <p:tav tm="100000">
                                          <p:val>
                                            <p:strVal val="#ppt_w"/>
                                          </p:val>
                                        </p:tav>
                                      </p:tavLst>
                                    </p:anim>
                                    <p:anim calcmode="lin" valueType="num">
                                      <p:cBhvr>
                                        <p:cTn id="36" dur="750" fill="hold"/>
                                        <p:tgtEl>
                                          <p:spTgt spid="11"/>
                                        </p:tgtEl>
                                        <p:attrNameLst>
                                          <p:attrName>ppt_h</p:attrName>
                                        </p:attrNameLst>
                                      </p:cBhvr>
                                      <p:tavLst>
                                        <p:tav tm="0">
                                          <p:val>
                                            <p:fltVal val="0"/>
                                          </p:val>
                                        </p:tav>
                                        <p:tav tm="100000">
                                          <p:val>
                                            <p:strVal val="#ppt_h"/>
                                          </p:val>
                                        </p:tav>
                                      </p:tavLst>
                                    </p:anim>
                                    <p:animEffect transition="in" filter="fade">
                                      <p:cBhvr>
                                        <p:cTn id="37" dur="750"/>
                                        <p:tgtEl>
                                          <p:spTgt spid="11"/>
                                        </p:tgtEl>
                                      </p:cBhvr>
                                    </p:animEffect>
                                  </p:childTnLst>
                                </p:cTn>
                              </p:par>
                              <p:par>
                                <p:cTn id="38" presetID="22" presetClass="entr" presetSubtype="8" fill="hold" grpId="0"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6" grpId="0" animBg="1"/>
      <p:bldP spid="7" grpId="0" animBg="1"/>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一、此处添加标题文字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pic>
        <p:nvPicPr>
          <p:cNvPr id="11" name="图片占位符 30">
            <a:extLst>
              <a:ext uri="{FF2B5EF4-FFF2-40B4-BE49-F238E27FC236}">
                <a16:creationId xmlns="" xmlns:a16="http://schemas.microsoft.com/office/drawing/2014/main" id="{B4DFB201-DBF2-4C0B-A1FB-873E9116D6F8}"/>
              </a:ext>
            </a:extLst>
          </p:cNvPr>
          <p:cNvPicPr>
            <a:picLocks noChangeAspect="1"/>
          </p:cNvPicPr>
          <p:nvPr/>
        </p:nvPicPr>
        <p:blipFill>
          <a:blip r:embed="rId3" cstate="print">
            <a:extLst>
              <a:ext uri="{28A0092B-C50C-407E-A947-70E740481C1C}">
                <a14:useLocalDpi xmlns:a14="http://schemas.microsoft.com/office/drawing/2010/main" val="0"/>
              </a:ext>
            </a:extLst>
          </a:blip>
          <a:srcRect l="3269" r="3269"/>
          <a:stretch>
            <a:fillRect/>
          </a:stretch>
        </p:blipFill>
        <p:spPr>
          <a:xfrm>
            <a:off x="977419" y="2156038"/>
            <a:ext cx="5143499" cy="3673551"/>
          </a:xfrm>
          <a:prstGeom prst="rect">
            <a:avLst/>
          </a:prstGeom>
        </p:spPr>
      </p:pic>
      <p:grpSp>
        <p:nvGrpSpPr>
          <p:cNvPr id="12" name="组合 11">
            <a:extLst>
              <a:ext uri="{FF2B5EF4-FFF2-40B4-BE49-F238E27FC236}">
                <a16:creationId xmlns="" xmlns:a16="http://schemas.microsoft.com/office/drawing/2014/main" id="{38CB25A3-A37A-4918-BB92-F001C41A5760}"/>
              </a:ext>
            </a:extLst>
          </p:cNvPr>
          <p:cNvGrpSpPr/>
          <p:nvPr/>
        </p:nvGrpSpPr>
        <p:grpSpPr>
          <a:xfrm>
            <a:off x="6341542" y="2156036"/>
            <a:ext cx="4482189" cy="1260003"/>
            <a:chOff x="6528712" y="1833393"/>
            <a:chExt cx="2379036" cy="1005840"/>
          </a:xfrm>
        </p:grpSpPr>
        <p:cxnSp>
          <p:nvCxnSpPr>
            <p:cNvPr id="13" name="直接连接符 12">
              <a:extLst>
                <a:ext uri="{FF2B5EF4-FFF2-40B4-BE49-F238E27FC236}">
                  <a16:creationId xmlns="" xmlns:a16="http://schemas.microsoft.com/office/drawing/2014/main" id="{76B74BDA-D088-4B08-9FD4-0B5B5FCB7BD9}"/>
                </a:ext>
              </a:extLst>
            </p:cNvPr>
            <p:cNvCxnSpPr/>
            <p:nvPr/>
          </p:nvCxnSpPr>
          <p:spPr>
            <a:xfrm>
              <a:off x="6528712" y="1833393"/>
              <a:ext cx="0" cy="1005840"/>
            </a:xfrm>
            <a:prstGeom prst="line">
              <a:avLst/>
            </a:prstGeom>
            <a:ln w="12700" cap="rnd">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 xmlns:a16="http://schemas.microsoft.com/office/drawing/2014/main" id="{C69099B4-F6F3-49EC-A089-6AB87BF79A73}"/>
                </a:ext>
              </a:extLst>
            </p:cNvPr>
            <p:cNvSpPr/>
            <p:nvPr/>
          </p:nvSpPr>
          <p:spPr>
            <a:xfrm>
              <a:off x="6621748" y="1833394"/>
              <a:ext cx="1828800" cy="251530"/>
            </a:xfrm>
            <a:prstGeom prst="rect">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r>
                <a:rPr lang="en-US" sz="2000" dirty="0">
                  <a:solidFill>
                    <a:srgbClr val="FFFFFF"/>
                  </a:solidFill>
                  <a:latin typeface="Agency FB" panose="020B0503020202020204" pitchFamily="34" charset="0"/>
                  <a:ea typeface="方正粗谭黑简体" panose="02000000000000000000" pitchFamily="2" charset="-122"/>
                </a:rPr>
                <a:t>90%</a:t>
              </a:r>
            </a:p>
          </p:txBody>
        </p:sp>
        <p:sp>
          <p:nvSpPr>
            <p:cNvPr id="15" name="矩形 14">
              <a:extLst>
                <a:ext uri="{FF2B5EF4-FFF2-40B4-BE49-F238E27FC236}">
                  <a16:creationId xmlns="" xmlns:a16="http://schemas.microsoft.com/office/drawing/2014/main" id="{5E59A3DF-7495-4BD5-9E94-5E20B69395A4}"/>
                </a:ext>
              </a:extLst>
            </p:cNvPr>
            <p:cNvSpPr/>
            <p:nvPr/>
          </p:nvSpPr>
          <p:spPr>
            <a:xfrm>
              <a:off x="8450548" y="1833394"/>
              <a:ext cx="457200" cy="2515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矩形 15">
              <a:extLst>
                <a:ext uri="{FF2B5EF4-FFF2-40B4-BE49-F238E27FC236}">
                  <a16:creationId xmlns="" xmlns:a16="http://schemas.microsoft.com/office/drawing/2014/main" id="{7BB84C9C-E5E2-4011-9B81-8BEB54023A11}"/>
                </a:ext>
              </a:extLst>
            </p:cNvPr>
            <p:cNvSpPr/>
            <p:nvPr/>
          </p:nvSpPr>
          <p:spPr>
            <a:xfrm>
              <a:off x="6621748" y="2194901"/>
              <a:ext cx="1188720" cy="251530"/>
            </a:xfrm>
            <a:prstGeom prst="rect">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r>
                <a:rPr lang="en-US" sz="2000">
                  <a:solidFill>
                    <a:srgbClr val="FFFFFF"/>
                  </a:solidFill>
                  <a:latin typeface="Agency FB" panose="020B0503020202020204" pitchFamily="34" charset="0"/>
                  <a:ea typeface="方正粗谭黑简体" panose="02000000000000000000" pitchFamily="2" charset="-122"/>
                </a:rPr>
                <a:t>50%</a:t>
              </a:r>
            </a:p>
          </p:txBody>
        </p:sp>
        <p:sp>
          <p:nvSpPr>
            <p:cNvPr id="17" name="矩形 16">
              <a:extLst>
                <a:ext uri="{FF2B5EF4-FFF2-40B4-BE49-F238E27FC236}">
                  <a16:creationId xmlns="" xmlns:a16="http://schemas.microsoft.com/office/drawing/2014/main" id="{C43AEB6C-C1EF-4905-8A3F-75AFF1A55121}"/>
                </a:ext>
              </a:extLst>
            </p:cNvPr>
            <p:cNvSpPr/>
            <p:nvPr/>
          </p:nvSpPr>
          <p:spPr>
            <a:xfrm>
              <a:off x="7810468" y="2194901"/>
              <a:ext cx="1097280" cy="2515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矩形 17">
              <a:extLst>
                <a:ext uri="{FF2B5EF4-FFF2-40B4-BE49-F238E27FC236}">
                  <a16:creationId xmlns="" xmlns:a16="http://schemas.microsoft.com/office/drawing/2014/main" id="{9562B089-D98F-4A27-8648-8EA8E7AE39AD}"/>
                </a:ext>
              </a:extLst>
            </p:cNvPr>
            <p:cNvSpPr/>
            <p:nvPr/>
          </p:nvSpPr>
          <p:spPr>
            <a:xfrm>
              <a:off x="6621748" y="2556408"/>
              <a:ext cx="457200" cy="251530"/>
            </a:xfrm>
            <a:prstGeom prst="rect">
              <a:avLst/>
            </a:prstGeom>
            <a:solidFill>
              <a:srgbClr val="09213D"/>
            </a:solidFill>
            <a:ln>
              <a:noFill/>
            </a:ln>
            <a:effectLst>
              <a:outerShdw blurRad="63500" algn="ctr" rotWithShape="0">
                <a:prstClr val="black">
                  <a:alpha val="40000"/>
                </a:prstClr>
              </a:outerShdw>
            </a:effectLst>
          </p:spPr>
          <p:txBody>
            <a:bodyPr lIns="91440" tIns="45720" rIns="91440" bIns="45720" anchor="ctr"/>
            <a:lstStyle/>
            <a:p>
              <a:r>
                <a:rPr lang="en-US" sz="2000">
                  <a:solidFill>
                    <a:srgbClr val="FFFFFF"/>
                  </a:solidFill>
                  <a:latin typeface="Agency FB" panose="020B0503020202020204" pitchFamily="34" charset="0"/>
                  <a:ea typeface="方正粗谭黑简体" panose="02000000000000000000" pitchFamily="2" charset="-122"/>
                </a:rPr>
                <a:t>10%</a:t>
              </a:r>
            </a:p>
          </p:txBody>
        </p:sp>
        <p:sp>
          <p:nvSpPr>
            <p:cNvPr id="19" name="矩形 18">
              <a:extLst>
                <a:ext uri="{FF2B5EF4-FFF2-40B4-BE49-F238E27FC236}">
                  <a16:creationId xmlns="" xmlns:a16="http://schemas.microsoft.com/office/drawing/2014/main" id="{1E4AD078-8620-4789-A929-EF634BEB4585}"/>
                </a:ext>
              </a:extLst>
            </p:cNvPr>
            <p:cNvSpPr/>
            <p:nvPr/>
          </p:nvSpPr>
          <p:spPr>
            <a:xfrm>
              <a:off x="7078948" y="2556408"/>
              <a:ext cx="1828800" cy="2515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0" name="矩形 19">
            <a:extLst>
              <a:ext uri="{FF2B5EF4-FFF2-40B4-BE49-F238E27FC236}">
                <a16:creationId xmlns="" xmlns:a16="http://schemas.microsoft.com/office/drawing/2014/main" id="{841749D4-A0BE-40FE-89F0-3A4C0343467A}"/>
              </a:ext>
            </a:extLst>
          </p:cNvPr>
          <p:cNvSpPr/>
          <p:nvPr/>
        </p:nvSpPr>
        <p:spPr>
          <a:xfrm>
            <a:off x="6408923" y="3643323"/>
            <a:ext cx="1731932" cy="640303"/>
          </a:xfrm>
          <a:prstGeom prst="rect">
            <a:avLst/>
          </a:prstGeom>
        </p:spPr>
        <p:txBody>
          <a:bodyPr wrap="square">
            <a:normAutofit lnSpcReduction="10000"/>
            <a:scene3d>
              <a:camera prst="orthographicFront"/>
              <a:lightRig rig="threePt" dir="t"/>
            </a:scene3d>
            <a:sp3d contourW="12700"/>
          </a:bodyPr>
          <a:lstStyle/>
          <a:p>
            <a:r>
              <a:rPr lang="en-US" sz="4000" b="1" dirty="0">
                <a:solidFill>
                  <a:srgbClr val="09213D"/>
                </a:solidFill>
                <a:latin typeface="Agency FB" panose="020B0503020202020204" pitchFamily="34" charset="0"/>
              </a:rPr>
              <a:t>75%</a:t>
            </a:r>
          </a:p>
        </p:txBody>
      </p:sp>
      <p:sp>
        <p:nvSpPr>
          <p:cNvPr id="21" name="矩形 20">
            <a:extLst>
              <a:ext uri="{FF2B5EF4-FFF2-40B4-BE49-F238E27FC236}">
                <a16:creationId xmlns="" xmlns:a16="http://schemas.microsoft.com/office/drawing/2014/main" id="{832E8ACE-6E58-4134-A477-A827B8AC043B}"/>
              </a:ext>
            </a:extLst>
          </p:cNvPr>
          <p:cNvSpPr/>
          <p:nvPr/>
        </p:nvSpPr>
        <p:spPr>
          <a:xfrm>
            <a:off x="977418" y="2156038"/>
            <a:ext cx="5143499" cy="3673551"/>
          </a:xfrm>
          <a:prstGeom prst="rect">
            <a:avLst/>
          </a:prstGeom>
          <a:solidFill>
            <a:srgbClr val="09213D">
              <a:alpha val="50000"/>
            </a:srgb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2" name="组合 21">
            <a:extLst>
              <a:ext uri="{FF2B5EF4-FFF2-40B4-BE49-F238E27FC236}">
                <a16:creationId xmlns="" xmlns:a16="http://schemas.microsoft.com/office/drawing/2014/main" id="{9CDB53BB-9778-4146-8C2E-06B9EE8A048B}"/>
              </a:ext>
            </a:extLst>
          </p:cNvPr>
          <p:cNvGrpSpPr/>
          <p:nvPr/>
        </p:nvGrpSpPr>
        <p:grpSpPr>
          <a:xfrm>
            <a:off x="6396223" y="4402065"/>
            <a:ext cx="4465608" cy="1498002"/>
            <a:chOff x="6462713" y="2410788"/>
            <a:chExt cx="4465608" cy="1498002"/>
          </a:xfrm>
        </p:grpSpPr>
        <p:sp>
          <p:nvSpPr>
            <p:cNvPr id="23" name="矩形 22">
              <a:extLst>
                <a:ext uri="{FF2B5EF4-FFF2-40B4-BE49-F238E27FC236}">
                  <a16:creationId xmlns="" xmlns:a16="http://schemas.microsoft.com/office/drawing/2014/main" id="{5E23396D-CC42-4B8E-9152-A107F0ABF6C6}"/>
                </a:ext>
              </a:extLst>
            </p:cNvPr>
            <p:cNvSpPr/>
            <p:nvPr/>
          </p:nvSpPr>
          <p:spPr>
            <a:xfrm>
              <a:off x="6462713" y="2763412"/>
              <a:ext cx="4465608" cy="1145378"/>
            </a:xfrm>
            <a:prstGeom prst="rect">
              <a:avLst/>
            </a:prstGeom>
          </p:spPr>
          <p:txBody>
            <a:bodyPr wrap="square">
              <a:spAutoFit/>
              <a:scene3d>
                <a:camera prst="orthographicFront"/>
                <a:lightRig rig="threePt" dir="t"/>
              </a:scene3d>
              <a:sp3d contourW="12700"/>
            </a:bodyPr>
            <a:lstStyle/>
            <a:p>
              <a:pPr algn="just">
                <a:lnSpc>
                  <a:spcPct val="125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24" name="矩形 23">
              <a:extLst>
                <a:ext uri="{FF2B5EF4-FFF2-40B4-BE49-F238E27FC236}">
                  <a16:creationId xmlns="" xmlns:a16="http://schemas.microsoft.com/office/drawing/2014/main" id="{C7A84BF7-5514-4FDF-9E0C-35C17E205370}"/>
                </a:ext>
              </a:extLst>
            </p:cNvPr>
            <p:cNvSpPr/>
            <p:nvPr/>
          </p:nvSpPr>
          <p:spPr>
            <a:xfrm>
              <a:off x="6462713" y="2410788"/>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rgbClr val="09213D"/>
                  </a:solidFill>
                  <a:latin typeface="迷你简菱心" panose="02010609000101010101" pitchFamily="49" charset="-122"/>
                  <a:ea typeface="迷你简菱心" panose="02010609000101010101" pitchFamily="49" charset="-122"/>
                </a:rPr>
                <a:t>标题文字添加</a:t>
              </a:r>
            </a:p>
          </p:txBody>
        </p:sp>
      </p:grpSp>
    </p:spTree>
    <p:extLst>
      <p:ext uri="{BB962C8B-B14F-4D97-AF65-F5344CB8AC3E}">
        <p14:creationId xmlns:p14="http://schemas.microsoft.com/office/powerpoint/2010/main" val="452552750"/>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53" presetClass="entr" presetSubtype="16"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par>
                          <p:cTn id="30" fill="hold">
                            <p:stCondLst>
                              <p:cond delay="2200"/>
                            </p:stCondLst>
                            <p:childTnLst>
                              <p:par>
                                <p:cTn id="31" presetID="22" presetClass="entr" presetSubtype="8"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2700"/>
                            </p:stCondLst>
                            <p:childTnLst>
                              <p:par>
                                <p:cTn id="35" presetID="53" presetClass="entr" presetSubtype="16"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par>
                          <p:cTn id="40" fill="hold">
                            <p:stCondLst>
                              <p:cond delay="3200"/>
                            </p:stCondLst>
                            <p:childTnLst>
                              <p:par>
                                <p:cTn id="41" presetID="14" presetClass="entr" presetSubtype="1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0"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一、此处添加标题文字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d0a8f099-e09d-4f3f-b5c4-15a4593f429b">
            <a:extLst>
              <a:ext uri="{FF2B5EF4-FFF2-40B4-BE49-F238E27FC236}">
                <a16:creationId xmlns="" xmlns:a16="http://schemas.microsoft.com/office/drawing/2014/main" id="{FF70B902-FE05-4525-B0AA-27687B05DD4C}"/>
              </a:ext>
            </a:extLst>
          </p:cNvPr>
          <p:cNvGrpSpPr>
            <a:grpSpLocks noChangeAspect="1"/>
          </p:cNvGrpSpPr>
          <p:nvPr/>
        </p:nvGrpSpPr>
        <p:grpSpPr>
          <a:xfrm>
            <a:off x="4660899" y="2557868"/>
            <a:ext cx="2870202" cy="2949128"/>
            <a:chOff x="4833170" y="2051499"/>
            <a:chExt cx="2637450" cy="2709979"/>
          </a:xfrm>
        </p:grpSpPr>
        <p:grpSp>
          <p:nvGrpSpPr>
            <p:cNvPr id="12" name="Group 25">
              <a:extLst>
                <a:ext uri="{FF2B5EF4-FFF2-40B4-BE49-F238E27FC236}">
                  <a16:creationId xmlns="" xmlns:a16="http://schemas.microsoft.com/office/drawing/2014/main" id="{6013CE67-DAEA-482B-8F89-1414A2199DAE}"/>
                </a:ext>
              </a:extLst>
            </p:cNvPr>
            <p:cNvGrpSpPr/>
            <p:nvPr/>
          </p:nvGrpSpPr>
          <p:grpSpPr>
            <a:xfrm rot="2700000">
              <a:off x="4822854" y="2089284"/>
              <a:ext cx="2616623" cy="2595992"/>
              <a:chOff x="4567237" y="1765300"/>
              <a:chExt cx="3422651" cy="3395663"/>
            </a:xfrm>
          </p:grpSpPr>
          <p:sp>
            <p:nvSpPr>
              <p:cNvPr id="17" name="Freeform: Shape 10">
                <a:extLst>
                  <a:ext uri="{FF2B5EF4-FFF2-40B4-BE49-F238E27FC236}">
                    <a16:creationId xmlns="" xmlns:a16="http://schemas.microsoft.com/office/drawing/2014/main" id="{76CD7CEB-CB6F-4EEA-A667-D200C470086D}"/>
                  </a:ext>
                </a:extLst>
              </p:cNvPr>
              <p:cNvSpPr/>
              <p:nvPr/>
            </p:nvSpPr>
            <p:spPr>
              <a:xfrm flipV="1">
                <a:off x="4567237" y="1765300"/>
                <a:ext cx="1711326" cy="2068513"/>
              </a:xfrm>
              <a:custGeom>
                <a:avLst/>
                <a:gdLst>
                  <a:gd name="connsiteX0" fmla="*/ 0 w 1711326"/>
                  <a:gd name="connsiteY0" fmla="*/ 2068513 h 2068513"/>
                  <a:gd name="connsiteX1" fmla="*/ 1354138 w 1711326"/>
                  <a:gd name="connsiteY1" fmla="*/ 2068513 h 2068513"/>
                  <a:gd name="connsiteX2" fmla="*/ 1711326 w 1711326"/>
                  <a:gd name="connsiteY2" fmla="*/ 1711326 h 2068513"/>
                  <a:gd name="connsiteX3" fmla="*/ 0 w 1711326"/>
                  <a:gd name="connsiteY3" fmla="*/ 0 h 2068513"/>
                  <a:gd name="connsiteX4" fmla="*/ 0 w 1711326"/>
                  <a:gd name="connsiteY4" fmla="*/ 2068513 h 206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6" h="2068513">
                    <a:moveTo>
                      <a:pt x="0" y="2068513"/>
                    </a:moveTo>
                    <a:lnTo>
                      <a:pt x="1354138" y="2068513"/>
                    </a:lnTo>
                    <a:lnTo>
                      <a:pt x="1711326" y="1711326"/>
                    </a:lnTo>
                    <a:lnTo>
                      <a:pt x="0" y="0"/>
                    </a:lnTo>
                    <a:lnTo>
                      <a:pt x="0" y="2068513"/>
                    </a:lnTo>
                    <a:close/>
                  </a:path>
                </a:pathLst>
              </a:custGeom>
              <a:solidFill>
                <a:srgbClr val="09213D"/>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Freeform: Shape 23">
                <a:extLst>
                  <a:ext uri="{FF2B5EF4-FFF2-40B4-BE49-F238E27FC236}">
                    <a16:creationId xmlns="" xmlns:a16="http://schemas.microsoft.com/office/drawing/2014/main" id="{89C25E98-50E7-4AC8-A598-0C4882B1C1DF}"/>
                  </a:ext>
                </a:extLst>
              </p:cNvPr>
              <p:cNvSpPr/>
              <p:nvPr/>
            </p:nvSpPr>
            <p:spPr>
              <a:xfrm>
                <a:off x="4567237" y="3463131"/>
                <a:ext cx="2068513" cy="1697832"/>
              </a:xfrm>
              <a:custGeom>
                <a:avLst/>
                <a:gdLst>
                  <a:gd name="connsiteX0" fmla="*/ 370681 w 2068513"/>
                  <a:gd name="connsiteY0" fmla="*/ 0 h 1697832"/>
                  <a:gd name="connsiteX1" fmla="*/ 2068513 w 2068513"/>
                  <a:gd name="connsiteY1" fmla="*/ 1697832 h 1697832"/>
                  <a:gd name="connsiteX2" fmla="*/ 0 w 2068513"/>
                  <a:gd name="connsiteY2" fmla="*/ 1697832 h 1697832"/>
                  <a:gd name="connsiteX3" fmla="*/ 0 w 2068513"/>
                  <a:gd name="connsiteY3" fmla="*/ 370681 h 1697832"/>
                  <a:gd name="connsiteX4" fmla="*/ 370681 w 2068513"/>
                  <a:gd name="connsiteY4" fmla="*/ 0 h 169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13" h="1697832">
                    <a:moveTo>
                      <a:pt x="370681" y="0"/>
                    </a:moveTo>
                    <a:lnTo>
                      <a:pt x="2068513" y="1697832"/>
                    </a:lnTo>
                    <a:lnTo>
                      <a:pt x="0" y="1697832"/>
                    </a:lnTo>
                    <a:lnTo>
                      <a:pt x="0" y="370681"/>
                    </a:lnTo>
                    <a:lnTo>
                      <a:pt x="370681" y="0"/>
                    </a:lnTo>
                    <a:close/>
                  </a:path>
                </a:pathLst>
              </a:custGeom>
              <a:solidFill>
                <a:srgbClr val="09213D"/>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Freeform: Shape 20">
                <a:extLst>
                  <a:ext uri="{FF2B5EF4-FFF2-40B4-BE49-F238E27FC236}">
                    <a16:creationId xmlns="" xmlns:a16="http://schemas.microsoft.com/office/drawing/2014/main" id="{CB3DA480-9550-4510-90D4-08A1D71090E2}"/>
                  </a:ext>
                </a:extLst>
              </p:cNvPr>
              <p:cNvSpPr/>
              <p:nvPr/>
            </p:nvSpPr>
            <p:spPr>
              <a:xfrm flipH="1">
                <a:off x="6278562" y="3092450"/>
                <a:ext cx="1711326" cy="2068513"/>
              </a:xfrm>
              <a:custGeom>
                <a:avLst/>
                <a:gdLst>
                  <a:gd name="connsiteX0" fmla="*/ 0 w 1711326"/>
                  <a:gd name="connsiteY0" fmla="*/ 0 h 2068513"/>
                  <a:gd name="connsiteX1" fmla="*/ 0 w 1711326"/>
                  <a:gd name="connsiteY1" fmla="*/ 2068513 h 2068513"/>
                  <a:gd name="connsiteX2" fmla="*/ 1354138 w 1711326"/>
                  <a:gd name="connsiteY2" fmla="*/ 2068513 h 2068513"/>
                  <a:gd name="connsiteX3" fmla="*/ 1711326 w 1711326"/>
                  <a:gd name="connsiteY3" fmla="*/ 1711326 h 2068513"/>
                  <a:gd name="connsiteX4" fmla="*/ 0 w 1711326"/>
                  <a:gd name="connsiteY4" fmla="*/ 0 h 206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6" h="2068513">
                    <a:moveTo>
                      <a:pt x="0" y="0"/>
                    </a:moveTo>
                    <a:lnTo>
                      <a:pt x="0" y="2068513"/>
                    </a:lnTo>
                    <a:lnTo>
                      <a:pt x="1354138" y="2068513"/>
                    </a:lnTo>
                    <a:lnTo>
                      <a:pt x="1711326" y="1711326"/>
                    </a:lnTo>
                    <a:lnTo>
                      <a:pt x="0" y="0"/>
                    </a:lnTo>
                    <a:close/>
                  </a:path>
                </a:pathLst>
              </a:custGeom>
              <a:solidFill>
                <a:srgbClr val="09213D"/>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Freeform: Shape 13">
                <a:extLst>
                  <a:ext uri="{FF2B5EF4-FFF2-40B4-BE49-F238E27FC236}">
                    <a16:creationId xmlns="" xmlns:a16="http://schemas.microsoft.com/office/drawing/2014/main" id="{354F6A13-1B69-469E-A0AF-44462F3E13F4}"/>
                  </a:ext>
                </a:extLst>
              </p:cNvPr>
              <p:cNvSpPr/>
              <p:nvPr/>
            </p:nvSpPr>
            <p:spPr>
              <a:xfrm flipH="1" flipV="1">
                <a:off x="5921374" y="1765300"/>
                <a:ext cx="2068513" cy="2068513"/>
              </a:xfrm>
              <a:custGeom>
                <a:avLst/>
                <a:gdLst>
                  <a:gd name="connsiteX0" fmla="*/ 2068513 w 2068513"/>
                  <a:gd name="connsiteY0" fmla="*/ 2068513 h 2068513"/>
                  <a:gd name="connsiteX1" fmla="*/ 0 w 2068513"/>
                  <a:gd name="connsiteY1" fmla="*/ 2068513 h 2068513"/>
                  <a:gd name="connsiteX2" fmla="*/ 0 w 2068513"/>
                  <a:gd name="connsiteY2" fmla="*/ 0 h 2068513"/>
                  <a:gd name="connsiteX3" fmla="*/ 1 w 2068513"/>
                  <a:gd name="connsiteY3" fmla="*/ 1 h 2068513"/>
                  <a:gd name="connsiteX4" fmla="*/ 1 w 2068513"/>
                  <a:gd name="connsiteY4" fmla="*/ 741363 h 2068513"/>
                  <a:gd name="connsiteX5" fmla="*/ 370682 w 2068513"/>
                  <a:gd name="connsiteY5" fmla="*/ 370682 h 2068513"/>
                  <a:gd name="connsiteX6" fmla="*/ 2068513 w 2068513"/>
                  <a:gd name="connsiteY6" fmla="*/ 2068513 h 20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8513" h="2068513">
                    <a:moveTo>
                      <a:pt x="2068513" y="2068513"/>
                    </a:moveTo>
                    <a:lnTo>
                      <a:pt x="0" y="2068513"/>
                    </a:lnTo>
                    <a:lnTo>
                      <a:pt x="0" y="0"/>
                    </a:lnTo>
                    <a:lnTo>
                      <a:pt x="1" y="1"/>
                    </a:lnTo>
                    <a:lnTo>
                      <a:pt x="1" y="741363"/>
                    </a:lnTo>
                    <a:lnTo>
                      <a:pt x="370682" y="370682"/>
                    </a:lnTo>
                    <a:lnTo>
                      <a:pt x="2068513" y="2068513"/>
                    </a:lnTo>
                    <a:close/>
                  </a:path>
                </a:pathLst>
              </a:custGeom>
              <a:solidFill>
                <a:srgbClr val="09213D"/>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3" name="Freeform: Shape 21">
              <a:extLst>
                <a:ext uri="{FF2B5EF4-FFF2-40B4-BE49-F238E27FC236}">
                  <a16:creationId xmlns="" xmlns:a16="http://schemas.microsoft.com/office/drawing/2014/main" id="{D95F1711-7F4D-4E5B-8287-90FF99115A2E}"/>
                </a:ext>
              </a:extLst>
            </p:cNvPr>
            <p:cNvSpPr>
              <a:spLocks/>
            </p:cNvSpPr>
            <p:nvPr/>
          </p:nvSpPr>
          <p:spPr bwMode="auto">
            <a:xfrm>
              <a:off x="4849521" y="3186897"/>
              <a:ext cx="199613" cy="359303"/>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rgbClr val="FFFFFF"/>
            </a:solidFill>
            <a:ln>
              <a:solidFill>
                <a:schemeClr val="bg2"/>
              </a:solidFill>
            </a:ln>
            <a:extLst/>
          </p:spPr>
          <p:txBody>
            <a:bodyPr anchor="ctr"/>
            <a:lstStyle/>
            <a:p>
              <a:pPr algn="ctr"/>
              <a:endParaRPr/>
            </a:p>
          </p:txBody>
        </p:sp>
        <p:sp>
          <p:nvSpPr>
            <p:cNvPr id="14" name="Freeform: Shape 26">
              <a:extLst>
                <a:ext uri="{FF2B5EF4-FFF2-40B4-BE49-F238E27FC236}">
                  <a16:creationId xmlns="" xmlns:a16="http://schemas.microsoft.com/office/drawing/2014/main" id="{03A11AD6-33D6-436B-8382-67284DDBBAB4}"/>
                </a:ext>
              </a:extLst>
            </p:cNvPr>
            <p:cNvSpPr>
              <a:spLocks/>
            </p:cNvSpPr>
            <p:nvPr/>
          </p:nvSpPr>
          <p:spPr bwMode="auto">
            <a:xfrm>
              <a:off x="5949020" y="2051499"/>
              <a:ext cx="364295" cy="299419"/>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FFFFFF"/>
            </a:solidFill>
            <a:ln>
              <a:solidFill>
                <a:schemeClr val="bg2"/>
              </a:solidFill>
            </a:ln>
            <a:extLst/>
          </p:spPr>
          <p:txBody>
            <a:bodyPr anchor="ctr"/>
            <a:lstStyle/>
            <a:p>
              <a:pPr algn="ctr"/>
              <a:endParaRPr/>
            </a:p>
          </p:txBody>
        </p:sp>
        <p:sp>
          <p:nvSpPr>
            <p:cNvPr id="15" name="Freeform: Shape 29">
              <a:extLst>
                <a:ext uri="{FF2B5EF4-FFF2-40B4-BE49-F238E27FC236}">
                  <a16:creationId xmlns="" xmlns:a16="http://schemas.microsoft.com/office/drawing/2014/main" id="{8FE9603A-26F6-4022-849B-CE0020923C25}"/>
                </a:ext>
              </a:extLst>
            </p:cNvPr>
            <p:cNvSpPr>
              <a:spLocks/>
            </p:cNvSpPr>
            <p:nvPr/>
          </p:nvSpPr>
          <p:spPr bwMode="auto">
            <a:xfrm>
              <a:off x="5997166" y="4387227"/>
              <a:ext cx="388375" cy="374251"/>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FFFF"/>
            </a:solidFill>
            <a:ln>
              <a:solidFill>
                <a:schemeClr val="bg2"/>
              </a:solidFill>
            </a:ln>
            <a:extLst/>
          </p:spPr>
          <p:txBody>
            <a:bodyPr anchor="ctr"/>
            <a:lstStyle/>
            <a:p>
              <a:pPr algn="ctr"/>
              <a:endParaRPr/>
            </a:p>
          </p:txBody>
        </p:sp>
        <p:sp>
          <p:nvSpPr>
            <p:cNvPr id="16" name="Freeform: Shape 32">
              <a:extLst>
                <a:ext uri="{FF2B5EF4-FFF2-40B4-BE49-F238E27FC236}">
                  <a16:creationId xmlns="" xmlns:a16="http://schemas.microsoft.com/office/drawing/2014/main" id="{4D429E68-58CB-4029-8D43-96697376F7E7}"/>
                </a:ext>
              </a:extLst>
            </p:cNvPr>
            <p:cNvSpPr>
              <a:spLocks/>
            </p:cNvSpPr>
            <p:nvPr/>
          </p:nvSpPr>
          <p:spPr bwMode="auto">
            <a:xfrm>
              <a:off x="7143001" y="3159921"/>
              <a:ext cx="327619" cy="32701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rgbClr val="FFFFFF"/>
            </a:solidFill>
            <a:ln>
              <a:solidFill>
                <a:schemeClr val="bg2"/>
              </a:solidFill>
            </a:ln>
            <a:extLst/>
          </p:spPr>
          <p:txBody>
            <a:bodyPr anchor="ctr"/>
            <a:lstStyle/>
            <a:p>
              <a:pPr algn="ctr"/>
              <a:endParaRPr/>
            </a:p>
          </p:txBody>
        </p:sp>
      </p:grpSp>
      <p:grpSp>
        <p:nvGrpSpPr>
          <p:cNvPr id="21" name="组合 20">
            <a:extLst>
              <a:ext uri="{FF2B5EF4-FFF2-40B4-BE49-F238E27FC236}">
                <a16:creationId xmlns="" xmlns:a16="http://schemas.microsoft.com/office/drawing/2014/main" id="{CB6571A6-8559-419A-BF2D-1677209E053C}"/>
              </a:ext>
            </a:extLst>
          </p:cNvPr>
          <p:cNvGrpSpPr/>
          <p:nvPr/>
        </p:nvGrpSpPr>
        <p:grpSpPr>
          <a:xfrm>
            <a:off x="7480180" y="2094843"/>
            <a:ext cx="3327636" cy="1220554"/>
            <a:chOff x="6462713" y="2410788"/>
            <a:chExt cx="3327636" cy="1220554"/>
          </a:xfrm>
        </p:grpSpPr>
        <p:sp>
          <p:nvSpPr>
            <p:cNvPr id="22" name="矩形 21">
              <a:extLst>
                <a:ext uri="{FF2B5EF4-FFF2-40B4-BE49-F238E27FC236}">
                  <a16:creationId xmlns="" xmlns:a16="http://schemas.microsoft.com/office/drawing/2014/main" id="{FBFBB188-5F63-47B9-A93E-2CAECD8076EB}"/>
                </a:ext>
              </a:extLst>
            </p:cNvPr>
            <p:cNvSpPr/>
            <p:nvPr/>
          </p:nvSpPr>
          <p:spPr>
            <a:xfrm>
              <a:off x="6462713" y="2763412"/>
              <a:ext cx="3327636"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3" name="矩形 22">
              <a:extLst>
                <a:ext uri="{FF2B5EF4-FFF2-40B4-BE49-F238E27FC236}">
                  <a16:creationId xmlns="" xmlns:a16="http://schemas.microsoft.com/office/drawing/2014/main" id="{820AA723-05BB-43C0-B1CA-57EEC8C8ACB9}"/>
                </a:ext>
              </a:extLst>
            </p:cNvPr>
            <p:cNvSpPr/>
            <p:nvPr/>
          </p:nvSpPr>
          <p:spPr>
            <a:xfrm>
              <a:off x="6462713" y="2410788"/>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4" name="组合 23">
            <a:extLst>
              <a:ext uri="{FF2B5EF4-FFF2-40B4-BE49-F238E27FC236}">
                <a16:creationId xmlns="" xmlns:a16="http://schemas.microsoft.com/office/drawing/2014/main" id="{4196A930-4BE9-4E0D-85FF-7206BAAD2182}"/>
              </a:ext>
            </a:extLst>
          </p:cNvPr>
          <p:cNvGrpSpPr/>
          <p:nvPr/>
        </p:nvGrpSpPr>
        <p:grpSpPr>
          <a:xfrm>
            <a:off x="7480180" y="4725227"/>
            <a:ext cx="3327636" cy="1220554"/>
            <a:chOff x="6462713" y="2410788"/>
            <a:chExt cx="3327636" cy="1220554"/>
          </a:xfrm>
        </p:grpSpPr>
        <p:sp>
          <p:nvSpPr>
            <p:cNvPr id="25" name="矩形 24">
              <a:extLst>
                <a:ext uri="{FF2B5EF4-FFF2-40B4-BE49-F238E27FC236}">
                  <a16:creationId xmlns="" xmlns:a16="http://schemas.microsoft.com/office/drawing/2014/main" id="{1C5EE00B-2742-4BCC-B296-7C0479ED2D29}"/>
                </a:ext>
              </a:extLst>
            </p:cNvPr>
            <p:cNvSpPr/>
            <p:nvPr/>
          </p:nvSpPr>
          <p:spPr>
            <a:xfrm>
              <a:off x="6462713" y="2763412"/>
              <a:ext cx="3327636"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6" name="矩形 25">
              <a:extLst>
                <a:ext uri="{FF2B5EF4-FFF2-40B4-BE49-F238E27FC236}">
                  <a16:creationId xmlns="" xmlns:a16="http://schemas.microsoft.com/office/drawing/2014/main" id="{6B7451CF-01C1-4267-9691-10CF0FE07D20}"/>
                </a:ext>
              </a:extLst>
            </p:cNvPr>
            <p:cNvSpPr/>
            <p:nvPr/>
          </p:nvSpPr>
          <p:spPr>
            <a:xfrm>
              <a:off x="6462713" y="24107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7" name="组合 26">
            <a:extLst>
              <a:ext uri="{FF2B5EF4-FFF2-40B4-BE49-F238E27FC236}">
                <a16:creationId xmlns="" xmlns:a16="http://schemas.microsoft.com/office/drawing/2014/main" id="{122DAB5B-81FD-4555-A799-8989D5B29358}"/>
              </a:ext>
            </a:extLst>
          </p:cNvPr>
          <p:cNvGrpSpPr/>
          <p:nvPr/>
        </p:nvGrpSpPr>
        <p:grpSpPr>
          <a:xfrm>
            <a:off x="1325465" y="2094843"/>
            <a:ext cx="3327636" cy="1220554"/>
            <a:chOff x="6462713" y="2410788"/>
            <a:chExt cx="3327636" cy="1220554"/>
          </a:xfrm>
        </p:grpSpPr>
        <p:sp>
          <p:nvSpPr>
            <p:cNvPr id="28" name="矩形 27">
              <a:extLst>
                <a:ext uri="{FF2B5EF4-FFF2-40B4-BE49-F238E27FC236}">
                  <a16:creationId xmlns="" xmlns:a16="http://schemas.microsoft.com/office/drawing/2014/main" id="{3A54F77B-0602-4F41-9E43-F06A8F282755}"/>
                </a:ext>
              </a:extLst>
            </p:cNvPr>
            <p:cNvSpPr/>
            <p:nvPr/>
          </p:nvSpPr>
          <p:spPr>
            <a:xfrm>
              <a:off x="6462713" y="2763412"/>
              <a:ext cx="3327636"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9" name="矩形 28">
              <a:extLst>
                <a:ext uri="{FF2B5EF4-FFF2-40B4-BE49-F238E27FC236}">
                  <a16:creationId xmlns="" xmlns:a16="http://schemas.microsoft.com/office/drawing/2014/main" id="{74DC8407-64B8-4959-B257-F59249D574A2}"/>
                </a:ext>
              </a:extLst>
            </p:cNvPr>
            <p:cNvSpPr/>
            <p:nvPr/>
          </p:nvSpPr>
          <p:spPr>
            <a:xfrm>
              <a:off x="7548375" y="2410788"/>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30" name="组合 29">
            <a:extLst>
              <a:ext uri="{FF2B5EF4-FFF2-40B4-BE49-F238E27FC236}">
                <a16:creationId xmlns="" xmlns:a16="http://schemas.microsoft.com/office/drawing/2014/main" id="{F9722F5C-4AD9-4157-91BD-DE8B366A6358}"/>
              </a:ext>
            </a:extLst>
          </p:cNvPr>
          <p:cNvGrpSpPr/>
          <p:nvPr/>
        </p:nvGrpSpPr>
        <p:grpSpPr>
          <a:xfrm>
            <a:off x="1325465" y="4725227"/>
            <a:ext cx="3327636" cy="1220554"/>
            <a:chOff x="6462713" y="2410788"/>
            <a:chExt cx="3327636" cy="1220554"/>
          </a:xfrm>
        </p:grpSpPr>
        <p:sp>
          <p:nvSpPr>
            <p:cNvPr id="31" name="矩形 30">
              <a:extLst>
                <a:ext uri="{FF2B5EF4-FFF2-40B4-BE49-F238E27FC236}">
                  <a16:creationId xmlns="" xmlns:a16="http://schemas.microsoft.com/office/drawing/2014/main" id="{24D1D6F0-CAD7-44CB-9A26-721832CFC3BC}"/>
                </a:ext>
              </a:extLst>
            </p:cNvPr>
            <p:cNvSpPr/>
            <p:nvPr/>
          </p:nvSpPr>
          <p:spPr>
            <a:xfrm>
              <a:off x="6462713" y="2763412"/>
              <a:ext cx="3327636"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2" name="矩形 31">
              <a:extLst>
                <a:ext uri="{FF2B5EF4-FFF2-40B4-BE49-F238E27FC236}">
                  <a16:creationId xmlns="" xmlns:a16="http://schemas.microsoft.com/office/drawing/2014/main" id="{C9837D5C-F350-45AF-9F4D-A85C4F70315E}"/>
                </a:ext>
              </a:extLst>
            </p:cNvPr>
            <p:cNvSpPr/>
            <p:nvPr/>
          </p:nvSpPr>
          <p:spPr>
            <a:xfrm>
              <a:off x="7548375" y="2410788"/>
              <a:ext cx="2241974" cy="39805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Tree>
    <p:extLst>
      <p:ext uri="{BB962C8B-B14F-4D97-AF65-F5344CB8AC3E}">
        <p14:creationId xmlns:p14="http://schemas.microsoft.com/office/powerpoint/2010/main" val="3068308495"/>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31"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fltVal val="0"/>
                                          </p:val>
                                        </p:tav>
                                        <p:tav tm="100000">
                                          <p:val>
                                            <p:strVal val="#ppt_w"/>
                                          </p:val>
                                        </p:tav>
                                      </p:tavLst>
                                    </p:anim>
                                    <p:anim calcmode="lin" valueType="num">
                                      <p:cBhvr>
                                        <p:cTn id="23" dur="1000" fill="hold"/>
                                        <p:tgtEl>
                                          <p:spTgt spid="11"/>
                                        </p:tgtEl>
                                        <p:attrNameLst>
                                          <p:attrName>ppt_h</p:attrName>
                                        </p:attrNameLst>
                                      </p:cBhvr>
                                      <p:tavLst>
                                        <p:tav tm="0">
                                          <p:val>
                                            <p:fltVal val="0"/>
                                          </p:val>
                                        </p:tav>
                                        <p:tav tm="100000">
                                          <p:val>
                                            <p:strVal val="#ppt_h"/>
                                          </p:val>
                                        </p:tav>
                                      </p:tavLst>
                                    </p:anim>
                                    <p:anim calcmode="lin" valueType="num">
                                      <p:cBhvr>
                                        <p:cTn id="24" dur="1000" fill="hold"/>
                                        <p:tgtEl>
                                          <p:spTgt spid="11"/>
                                        </p:tgtEl>
                                        <p:attrNameLst>
                                          <p:attrName>style.rotation</p:attrName>
                                        </p:attrNameLst>
                                      </p:cBhvr>
                                      <p:tavLst>
                                        <p:tav tm="0">
                                          <p:val>
                                            <p:fltVal val="90"/>
                                          </p:val>
                                        </p:tav>
                                        <p:tav tm="100000">
                                          <p:val>
                                            <p:fltVal val="0"/>
                                          </p:val>
                                        </p:tav>
                                      </p:tavLst>
                                    </p:anim>
                                    <p:animEffect transition="in" filter="fade">
                                      <p:cBhvr>
                                        <p:cTn id="25" dur="1000"/>
                                        <p:tgtEl>
                                          <p:spTgt spid="11"/>
                                        </p:tgtEl>
                                      </p:cBhvr>
                                    </p:animEffect>
                                  </p:childTnLst>
                                </p:cTn>
                              </p:par>
                            </p:childTnLst>
                          </p:cTn>
                        </p:par>
                        <p:par>
                          <p:cTn id="26" fill="hold">
                            <p:stCondLst>
                              <p:cond delay="2700"/>
                            </p:stCondLst>
                            <p:childTnLst>
                              <p:par>
                                <p:cTn id="27" presetID="12" presetClass="entr" presetSubtype="2"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p:tgtEl>
                                          <p:spTgt spid="27"/>
                                        </p:tgtEl>
                                        <p:attrNameLst>
                                          <p:attrName>ppt_x</p:attrName>
                                        </p:attrNameLst>
                                      </p:cBhvr>
                                      <p:tavLst>
                                        <p:tav tm="0">
                                          <p:val>
                                            <p:strVal val="#ppt_x+#ppt_w*1.125000"/>
                                          </p:val>
                                        </p:tav>
                                        <p:tav tm="100000">
                                          <p:val>
                                            <p:strVal val="#ppt_x"/>
                                          </p:val>
                                        </p:tav>
                                      </p:tavLst>
                                    </p:anim>
                                    <p:animEffect transition="in" filter="wipe(left)">
                                      <p:cBhvr>
                                        <p:cTn id="30" dur="500"/>
                                        <p:tgtEl>
                                          <p:spTgt spid="27"/>
                                        </p:tgtEl>
                                      </p:cBhvr>
                                    </p:animEffect>
                                  </p:childTnLst>
                                </p:cTn>
                              </p:par>
                              <p:par>
                                <p:cTn id="31" presetID="12" presetClass="entr" presetSubtype="2" fill="hold" nodeType="withEffect">
                                  <p:stCondLst>
                                    <p:cond delay="25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left)">
                                      <p:cBhvr>
                                        <p:cTn id="34" dur="500"/>
                                        <p:tgtEl>
                                          <p:spTgt spid="30"/>
                                        </p:tgtEl>
                                      </p:cBhvr>
                                    </p:animEffect>
                                  </p:childTnLst>
                                </p:cTn>
                              </p:par>
                              <p:par>
                                <p:cTn id="35" presetID="12" presetClass="entr" presetSubtype="8" fill="hold" nodeType="withEffect">
                                  <p:stCondLst>
                                    <p:cond delay="5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right)">
                                      <p:cBhvr>
                                        <p:cTn id="38" dur="500"/>
                                        <p:tgtEl>
                                          <p:spTgt spid="21"/>
                                        </p:tgtEl>
                                      </p:cBhvr>
                                    </p:animEffect>
                                  </p:childTnLst>
                                </p:cTn>
                              </p:par>
                              <p:par>
                                <p:cTn id="39" presetID="12" presetClass="entr" presetSubtype="8" fill="hold" nodeType="withEffect">
                                  <p:stCondLst>
                                    <p:cond delay="75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p:tgtEl>
                                          <p:spTgt spid="24"/>
                                        </p:tgtEl>
                                        <p:attrNameLst>
                                          <p:attrName>ppt_x</p:attrName>
                                        </p:attrNameLst>
                                      </p:cBhvr>
                                      <p:tavLst>
                                        <p:tav tm="0">
                                          <p:val>
                                            <p:strVal val="#ppt_x-#ppt_w*1.125000"/>
                                          </p:val>
                                        </p:tav>
                                        <p:tav tm="100000">
                                          <p:val>
                                            <p:strVal val="#ppt_x"/>
                                          </p:val>
                                        </p:tav>
                                      </p:tavLst>
                                    </p:anim>
                                    <p:animEffect transition="in" filter="wipe(righ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一、此处添加标题文字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grpSp>
        <p:nvGrpSpPr>
          <p:cNvPr id="11" name="Group 5">
            <a:extLst>
              <a:ext uri="{FF2B5EF4-FFF2-40B4-BE49-F238E27FC236}">
                <a16:creationId xmlns="" xmlns:a16="http://schemas.microsoft.com/office/drawing/2014/main" id="{93DC0F83-9AD6-452E-AF1D-8260DE2F38CB}"/>
              </a:ext>
            </a:extLst>
          </p:cNvPr>
          <p:cNvGrpSpPr/>
          <p:nvPr/>
        </p:nvGrpSpPr>
        <p:grpSpPr>
          <a:xfrm>
            <a:off x="1581123" y="2213327"/>
            <a:ext cx="3916732" cy="3777104"/>
            <a:chOff x="1232075" y="1457325"/>
            <a:chExt cx="3838112" cy="4120956"/>
          </a:xfrm>
        </p:grpSpPr>
        <p:sp>
          <p:nvSpPr>
            <p:cNvPr id="12" name="Arrow: Pentagon 4">
              <a:extLst>
                <a:ext uri="{FF2B5EF4-FFF2-40B4-BE49-F238E27FC236}">
                  <a16:creationId xmlns="" xmlns:a16="http://schemas.microsoft.com/office/drawing/2014/main" id="{5E27615A-2EAF-4C4D-A66E-256AED5B693C}"/>
                </a:ext>
              </a:extLst>
            </p:cNvPr>
            <p:cNvSpPr/>
            <p:nvPr/>
          </p:nvSpPr>
          <p:spPr>
            <a:xfrm rot="16200000">
              <a:off x="2995117" y="3604829"/>
              <a:ext cx="2857500" cy="848490"/>
            </a:xfrm>
            <a:prstGeom prst="homePlate">
              <a:avLst>
                <a:gd name="adj" fmla="val 56061"/>
              </a:avLst>
            </a:prstGeom>
            <a:solidFill>
              <a:srgbClr val="09213D"/>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Freeform: Shape 33">
              <a:extLst>
                <a:ext uri="{FF2B5EF4-FFF2-40B4-BE49-F238E27FC236}">
                  <a16:creationId xmlns="" xmlns:a16="http://schemas.microsoft.com/office/drawing/2014/main" id="{6E860B3B-760E-45E5-AE67-4085259A2B04}"/>
                </a:ext>
              </a:extLst>
            </p:cNvPr>
            <p:cNvSpPr>
              <a:spLocks/>
            </p:cNvSpPr>
            <p:nvPr/>
          </p:nvSpPr>
          <p:spPr bwMode="auto">
            <a:xfrm>
              <a:off x="4246227" y="3024667"/>
              <a:ext cx="341266" cy="328855"/>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FFFF"/>
            </a:solidFill>
            <a:ln>
              <a:noFill/>
            </a:ln>
            <a:extLst/>
          </p:spPr>
          <p:txBody>
            <a:bodyPr anchor="ctr"/>
            <a:lstStyle/>
            <a:p>
              <a:pPr algn="ctr"/>
              <a:endParaRPr/>
            </a:p>
          </p:txBody>
        </p:sp>
        <p:sp>
          <p:nvSpPr>
            <p:cNvPr id="14" name="Arrow: Pentagon 1">
              <a:extLst>
                <a:ext uri="{FF2B5EF4-FFF2-40B4-BE49-F238E27FC236}">
                  <a16:creationId xmlns="" xmlns:a16="http://schemas.microsoft.com/office/drawing/2014/main" id="{8F461D56-AA12-4A14-ADDF-5DC3DB518552}"/>
                </a:ext>
              </a:extLst>
            </p:cNvPr>
            <p:cNvSpPr/>
            <p:nvPr/>
          </p:nvSpPr>
          <p:spPr>
            <a:xfrm rot="16200000">
              <a:off x="-121855" y="3033330"/>
              <a:ext cx="4000500" cy="848490"/>
            </a:xfrm>
            <a:prstGeom prst="homePlate">
              <a:avLst>
                <a:gd name="adj" fmla="val 56061"/>
              </a:avLst>
            </a:prstGeom>
            <a:solidFill>
              <a:srgbClr val="09213D"/>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Arrow: Pentagon 2">
              <a:extLst>
                <a:ext uri="{FF2B5EF4-FFF2-40B4-BE49-F238E27FC236}">
                  <a16:creationId xmlns="" xmlns:a16="http://schemas.microsoft.com/office/drawing/2014/main" id="{FF8EA583-1F60-465A-BAE9-A8D5E3A0D59B}"/>
                </a:ext>
              </a:extLst>
            </p:cNvPr>
            <p:cNvSpPr/>
            <p:nvPr/>
          </p:nvSpPr>
          <p:spPr>
            <a:xfrm rot="16200000">
              <a:off x="929835" y="3236530"/>
              <a:ext cx="3594100" cy="848490"/>
            </a:xfrm>
            <a:prstGeom prst="homePlate">
              <a:avLst>
                <a:gd name="adj" fmla="val 56061"/>
              </a:avLst>
            </a:prstGeom>
            <a:solidFill>
              <a:srgbClr val="09213D"/>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Arrow: Pentagon 3">
              <a:extLst>
                <a:ext uri="{FF2B5EF4-FFF2-40B4-BE49-F238E27FC236}">
                  <a16:creationId xmlns="" xmlns:a16="http://schemas.microsoft.com/office/drawing/2014/main" id="{BEB1FEE6-4AF5-4D32-AE64-C93A7E4241A9}"/>
                </a:ext>
              </a:extLst>
            </p:cNvPr>
            <p:cNvSpPr/>
            <p:nvPr/>
          </p:nvSpPr>
          <p:spPr>
            <a:xfrm rot="16200000">
              <a:off x="1987876" y="3446079"/>
              <a:ext cx="3175000" cy="848490"/>
            </a:xfrm>
            <a:prstGeom prst="homePlate">
              <a:avLst>
                <a:gd name="adj" fmla="val 56061"/>
              </a:avLst>
            </a:prstGeom>
            <a:solidFill>
              <a:srgbClr val="09213D"/>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Rectangle: Rounded Corners 6">
              <a:extLst>
                <a:ext uri="{FF2B5EF4-FFF2-40B4-BE49-F238E27FC236}">
                  <a16:creationId xmlns="" xmlns:a16="http://schemas.microsoft.com/office/drawing/2014/main" id="{843B1D02-9E1F-40E8-B74F-C1FA81505D40}"/>
                </a:ext>
              </a:extLst>
            </p:cNvPr>
            <p:cNvSpPr/>
            <p:nvPr/>
          </p:nvSpPr>
          <p:spPr>
            <a:xfrm>
              <a:off x="1454150" y="3514725"/>
              <a:ext cx="3393963" cy="1943099"/>
            </a:xfrm>
            <a:prstGeom prst="roundRect">
              <a:avLst>
                <a:gd name="adj" fmla="val 10131"/>
              </a:avLst>
            </a:prstGeom>
            <a:solidFill>
              <a:schemeClr val="bg1">
                <a:alpha val="22000"/>
              </a:schemeClr>
            </a:solidFill>
            <a:ln w="1047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Rectangle: Rounded Corners 7">
              <a:extLst>
                <a:ext uri="{FF2B5EF4-FFF2-40B4-BE49-F238E27FC236}">
                  <a16:creationId xmlns="" xmlns:a16="http://schemas.microsoft.com/office/drawing/2014/main" id="{EA1F4B60-AFB9-48F8-B2B5-E37DD62A6FB9}"/>
                </a:ext>
              </a:extLst>
            </p:cNvPr>
            <p:cNvSpPr/>
            <p:nvPr/>
          </p:nvSpPr>
          <p:spPr>
            <a:xfrm>
              <a:off x="1232075" y="5407025"/>
              <a:ext cx="3838112" cy="171256"/>
            </a:xfrm>
            <a:prstGeom prst="roundRect">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Freeform: Shape 27">
              <a:extLst>
                <a:ext uri="{FF2B5EF4-FFF2-40B4-BE49-F238E27FC236}">
                  <a16:creationId xmlns="" xmlns:a16="http://schemas.microsoft.com/office/drawing/2014/main" id="{5DEE6F2A-281A-4C5A-B4D7-331C52A7C56A}"/>
                </a:ext>
              </a:extLst>
            </p:cNvPr>
            <p:cNvSpPr>
              <a:spLocks/>
            </p:cNvSpPr>
            <p:nvPr/>
          </p:nvSpPr>
          <p:spPr bwMode="auto">
            <a:xfrm>
              <a:off x="2615730" y="2408188"/>
              <a:ext cx="199613" cy="359303"/>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rgbClr val="FFFFFF"/>
            </a:solidFill>
            <a:ln>
              <a:noFill/>
            </a:ln>
            <a:extLst/>
          </p:spPr>
          <p:txBody>
            <a:bodyPr anchor="ctr"/>
            <a:lstStyle/>
            <a:p>
              <a:pPr algn="ctr"/>
              <a:endParaRPr/>
            </a:p>
          </p:txBody>
        </p:sp>
        <p:sp>
          <p:nvSpPr>
            <p:cNvPr id="20" name="Freeform: Shape 30">
              <a:extLst>
                <a:ext uri="{FF2B5EF4-FFF2-40B4-BE49-F238E27FC236}">
                  <a16:creationId xmlns="" xmlns:a16="http://schemas.microsoft.com/office/drawing/2014/main" id="{2502A8CB-6BD9-4244-9E4A-35D1F80B0B76}"/>
                </a:ext>
              </a:extLst>
            </p:cNvPr>
            <p:cNvSpPr>
              <a:spLocks/>
            </p:cNvSpPr>
            <p:nvPr/>
          </p:nvSpPr>
          <p:spPr bwMode="auto">
            <a:xfrm>
              <a:off x="1689380" y="2056727"/>
              <a:ext cx="364295" cy="299419"/>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FFFFFF"/>
            </a:solidFill>
            <a:ln>
              <a:noFill/>
            </a:ln>
            <a:extLst/>
          </p:spPr>
          <p:txBody>
            <a:bodyPr anchor="ctr"/>
            <a:lstStyle/>
            <a:p>
              <a:pPr algn="ctr"/>
              <a:endParaRPr/>
            </a:p>
          </p:txBody>
        </p:sp>
        <p:sp>
          <p:nvSpPr>
            <p:cNvPr id="21" name="Freeform: Shape 36">
              <a:extLst>
                <a:ext uri="{FF2B5EF4-FFF2-40B4-BE49-F238E27FC236}">
                  <a16:creationId xmlns="" xmlns:a16="http://schemas.microsoft.com/office/drawing/2014/main" id="{DEA7C24D-29A7-4415-AB7F-E5D1BFF7F88F}"/>
                </a:ext>
              </a:extLst>
            </p:cNvPr>
            <p:cNvSpPr>
              <a:spLocks/>
            </p:cNvSpPr>
            <p:nvPr/>
          </p:nvSpPr>
          <p:spPr bwMode="auto">
            <a:xfrm>
              <a:off x="3413027" y="2815614"/>
              <a:ext cx="327619" cy="327011"/>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rgbClr val="FFFFFF"/>
            </a:solidFill>
            <a:ln>
              <a:noFill/>
            </a:ln>
            <a:extLst/>
          </p:spPr>
          <p:txBody>
            <a:bodyPr anchor="ctr"/>
            <a:lstStyle/>
            <a:p>
              <a:pPr algn="ctr"/>
              <a:endParaRPr/>
            </a:p>
          </p:txBody>
        </p:sp>
      </p:grpSp>
      <p:grpSp>
        <p:nvGrpSpPr>
          <p:cNvPr id="22" name="组合 21">
            <a:extLst>
              <a:ext uri="{FF2B5EF4-FFF2-40B4-BE49-F238E27FC236}">
                <a16:creationId xmlns="" xmlns:a16="http://schemas.microsoft.com/office/drawing/2014/main" id="{FC4CB0FF-150E-4BC3-9E41-D6FBB2CC1EA2}"/>
              </a:ext>
            </a:extLst>
          </p:cNvPr>
          <p:cNvGrpSpPr/>
          <p:nvPr/>
        </p:nvGrpSpPr>
        <p:grpSpPr>
          <a:xfrm>
            <a:off x="6165789" y="2213326"/>
            <a:ext cx="4673600" cy="962022"/>
            <a:chOff x="6462713" y="2410788"/>
            <a:chExt cx="4673600" cy="962022"/>
          </a:xfrm>
        </p:grpSpPr>
        <p:sp>
          <p:nvSpPr>
            <p:cNvPr id="23" name="矩形 22">
              <a:extLst>
                <a:ext uri="{FF2B5EF4-FFF2-40B4-BE49-F238E27FC236}">
                  <a16:creationId xmlns="" xmlns:a16="http://schemas.microsoft.com/office/drawing/2014/main" id="{6C82EFB9-DC1E-4394-8D9A-70EC9965C6D2}"/>
                </a:ext>
              </a:extLst>
            </p:cNvPr>
            <p:cNvSpPr/>
            <p:nvPr/>
          </p:nvSpPr>
          <p:spPr>
            <a:xfrm>
              <a:off x="6462713" y="2763412"/>
              <a:ext cx="4673600"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4" name="矩形 23">
              <a:extLst>
                <a:ext uri="{FF2B5EF4-FFF2-40B4-BE49-F238E27FC236}">
                  <a16:creationId xmlns="" xmlns:a16="http://schemas.microsoft.com/office/drawing/2014/main" id="{CAE7C411-A547-4A5C-8180-6E7FCB1645A9}"/>
                </a:ext>
              </a:extLst>
            </p:cNvPr>
            <p:cNvSpPr/>
            <p:nvPr/>
          </p:nvSpPr>
          <p:spPr>
            <a:xfrm>
              <a:off x="6462713" y="2410788"/>
              <a:ext cx="2241974" cy="39696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5" name="组合 24">
            <a:extLst>
              <a:ext uri="{FF2B5EF4-FFF2-40B4-BE49-F238E27FC236}">
                <a16:creationId xmlns="" xmlns:a16="http://schemas.microsoft.com/office/drawing/2014/main" id="{2BEC6C13-3270-4367-BF3D-BC7967A898A6}"/>
              </a:ext>
            </a:extLst>
          </p:cNvPr>
          <p:cNvGrpSpPr/>
          <p:nvPr/>
        </p:nvGrpSpPr>
        <p:grpSpPr>
          <a:xfrm>
            <a:off x="6165789" y="3620868"/>
            <a:ext cx="4673600" cy="962022"/>
            <a:chOff x="6462713" y="2410788"/>
            <a:chExt cx="4673600" cy="962022"/>
          </a:xfrm>
        </p:grpSpPr>
        <p:sp>
          <p:nvSpPr>
            <p:cNvPr id="26" name="矩形 25">
              <a:extLst>
                <a:ext uri="{FF2B5EF4-FFF2-40B4-BE49-F238E27FC236}">
                  <a16:creationId xmlns="" xmlns:a16="http://schemas.microsoft.com/office/drawing/2014/main" id="{89892A49-7976-44CA-B995-27A879D51C60}"/>
                </a:ext>
              </a:extLst>
            </p:cNvPr>
            <p:cNvSpPr/>
            <p:nvPr/>
          </p:nvSpPr>
          <p:spPr>
            <a:xfrm>
              <a:off x="6462713" y="2763412"/>
              <a:ext cx="4673600"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7" name="矩形 26">
              <a:extLst>
                <a:ext uri="{FF2B5EF4-FFF2-40B4-BE49-F238E27FC236}">
                  <a16:creationId xmlns="" xmlns:a16="http://schemas.microsoft.com/office/drawing/2014/main" id="{DAEA90BA-93EC-4754-BF5B-45DCA606EA6B}"/>
                </a:ext>
              </a:extLst>
            </p:cNvPr>
            <p:cNvSpPr/>
            <p:nvPr/>
          </p:nvSpPr>
          <p:spPr>
            <a:xfrm>
              <a:off x="6462713" y="2410788"/>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8" name="组合 27">
            <a:extLst>
              <a:ext uri="{FF2B5EF4-FFF2-40B4-BE49-F238E27FC236}">
                <a16:creationId xmlns="" xmlns:a16="http://schemas.microsoft.com/office/drawing/2014/main" id="{C2E42CE2-EB3D-4F2E-BCF7-0846DE792D61}"/>
              </a:ext>
            </a:extLst>
          </p:cNvPr>
          <p:cNvGrpSpPr/>
          <p:nvPr/>
        </p:nvGrpSpPr>
        <p:grpSpPr>
          <a:xfrm>
            <a:off x="6165789" y="5028409"/>
            <a:ext cx="4673600" cy="962022"/>
            <a:chOff x="6462713" y="2410788"/>
            <a:chExt cx="4673600" cy="962022"/>
          </a:xfrm>
        </p:grpSpPr>
        <p:sp>
          <p:nvSpPr>
            <p:cNvPr id="29" name="矩形 28">
              <a:extLst>
                <a:ext uri="{FF2B5EF4-FFF2-40B4-BE49-F238E27FC236}">
                  <a16:creationId xmlns="" xmlns:a16="http://schemas.microsoft.com/office/drawing/2014/main" id="{846B51BE-37B2-43DA-94EE-29083ACE929A}"/>
                </a:ext>
              </a:extLst>
            </p:cNvPr>
            <p:cNvSpPr/>
            <p:nvPr/>
          </p:nvSpPr>
          <p:spPr>
            <a:xfrm>
              <a:off x="6462713" y="2763412"/>
              <a:ext cx="4673600"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0" name="矩形 29">
              <a:extLst>
                <a:ext uri="{FF2B5EF4-FFF2-40B4-BE49-F238E27FC236}">
                  <a16:creationId xmlns="" xmlns:a16="http://schemas.microsoft.com/office/drawing/2014/main" id="{F86628BA-FB5B-4023-85A3-77558CDC7462}"/>
                </a:ext>
              </a:extLst>
            </p:cNvPr>
            <p:cNvSpPr/>
            <p:nvPr/>
          </p:nvSpPr>
          <p:spPr>
            <a:xfrm>
              <a:off x="6462713" y="2410788"/>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Tree>
    <p:extLst>
      <p:ext uri="{BB962C8B-B14F-4D97-AF65-F5344CB8AC3E}">
        <p14:creationId xmlns:p14="http://schemas.microsoft.com/office/powerpoint/2010/main" val="3335905630"/>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42"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2700"/>
                            </p:stCondLst>
                            <p:childTnLst>
                              <p:par>
                                <p:cTn id="26" presetID="2" presetClass="entr" presetSubtype="2"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3200"/>
                            </p:stCondLst>
                            <p:childTnLst>
                              <p:par>
                                <p:cTn id="31" presetID="2" presetClass="entr" presetSubtype="2"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1+#ppt_w/2"/>
                                          </p:val>
                                        </p:tav>
                                        <p:tav tm="100000">
                                          <p:val>
                                            <p:strVal val="#ppt_x"/>
                                          </p:val>
                                        </p:tav>
                                      </p:tavLst>
                                    </p:anim>
                                    <p:anim calcmode="lin" valueType="num">
                                      <p:cBhvr additive="base">
                                        <p:cTn id="34" dur="500" fill="hold"/>
                                        <p:tgtEl>
                                          <p:spTgt spid="25"/>
                                        </p:tgtEl>
                                        <p:attrNameLst>
                                          <p:attrName>ppt_y</p:attrName>
                                        </p:attrNameLst>
                                      </p:cBhvr>
                                      <p:tavLst>
                                        <p:tav tm="0">
                                          <p:val>
                                            <p:strVal val="#ppt_y"/>
                                          </p:val>
                                        </p:tav>
                                        <p:tav tm="100000">
                                          <p:val>
                                            <p:strVal val="#ppt_y"/>
                                          </p:val>
                                        </p:tav>
                                      </p:tavLst>
                                    </p:anim>
                                  </p:childTnLst>
                                </p:cTn>
                              </p:par>
                            </p:childTnLst>
                          </p:cTn>
                        </p:par>
                        <p:par>
                          <p:cTn id="35" fill="hold">
                            <p:stCondLst>
                              <p:cond delay="3700"/>
                            </p:stCondLst>
                            <p:childTnLst>
                              <p:par>
                                <p:cTn id="36" presetID="2" presetClass="entr" presetSubtype="2"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1+#ppt_w/2"/>
                                          </p:val>
                                        </p:tav>
                                        <p:tav tm="100000">
                                          <p:val>
                                            <p:strVal val="#ppt_x"/>
                                          </p:val>
                                        </p:tav>
                                      </p:tavLst>
                                    </p:anim>
                                    <p:anim calcmode="lin" valueType="num">
                                      <p:cBhvr additive="base">
                                        <p:cTn id="39"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一、此处添加标题文字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pic>
        <p:nvPicPr>
          <p:cNvPr id="11" name="图片占位符 2">
            <a:extLst>
              <a:ext uri="{FF2B5EF4-FFF2-40B4-BE49-F238E27FC236}">
                <a16:creationId xmlns="" xmlns:a16="http://schemas.microsoft.com/office/drawing/2014/main" id="{E3460479-0446-46A4-9DB2-CFC00819D85D}"/>
              </a:ext>
            </a:extLst>
          </p:cNvPr>
          <p:cNvPicPr>
            <a:picLocks noChangeAspect="1"/>
          </p:cNvPicPr>
          <p:nvPr/>
        </p:nvPicPr>
        <p:blipFill>
          <a:blip r:embed="rId3" cstate="print">
            <a:extLst>
              <a:ext uri="{28A0092B-C50C-407E-A947-70E740481C1C}">
                <a14:useLocalDpi xmlns:a14="http://schemas.microsoft.com/office/drawing/2010/main" val="0"/>
              </a:ext>
            </a:extLst>
          </a:blip>
          <a:srcRect l="11097" r="11097"/>
          <a:stretch>
            <a:fillRect/>
          </a:stretch>
        </p:blipFill>
        <p:spPr>
          <a:xfrm>
            <a:off x="1413036" y="2136511"/>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pic>
      <p:pic>
        <p:nvPicPr>
          <p:cNvPr id="12" name="图片占位符 4">
            <a:extLst>
              <a:ext uri="{FF2B5EF4-FFF2-40B4-BE49-F238E27FC236}">
                <a16:creationId xmlns="" xmlns:a16="http://schemas.microsoft.com/office/drawing/2014/main" id="{1B798D31-FEE5-4ADE-AB29-D1E3393A0270}"/>
              </a:ext>
            </a:extLst>
          </p:cNvPr>
          <p:cNvPicPr>
            <a:picLocks noChangeAspect="1"/>
          </p:cNvPicPr>
          <p:nvPr/>
        </p:nvPicPr>
        <p:blipFill>
          <a:blip r:embed="rId4" cstate="print">
            <a:extLst>
              <a:ext uri="{28A0092B-C50C-407E-A947-70E740481C1C}">
                <a14:useLocalDpi xmlns:a14="http://schemas.microsoft.com/office/drawing/2010/main" val="0"/>
              </a:ext>
            </a:extLst>
          </a:blip>
          <a:srcRect l="6274" r="6274"/>
          <a:stretch>
            <a:fillRect/>
          </a:stretch>
        </p:blipFill>
        <p:spPr>
          <a:xfrm>
            <a:off x="4670586" y="2136511"/>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pic>
      <p:pic>
        <p:nvPicPr>
          <p:cNvPr id="13" name="图片占位符 6">
            <a:extLst>
              <a:ext uri="{FF2B5EF4-FFF2-40B4-BE49-F238E27FC236}">
                <a16:creationId xmlns="" xmlns:a16="http://schemas.microsoft.com/office/drawing/2014/main" id="{1EE577B3-D23B-4A8D-AD9E-0F7FEDE2ED34}"/>
              </a:ext>
            </a:extLst>
          </p:cNvPr>
          <p:cNvPicPr>
            <a:picLocks noChangeAspect="1"/>
          </p:cNvPicPr>
          <p:nvPr/>
        </p:nvPicPr>
        <p:blipFill>
          <a:blip r:embed="rId5" cstate="print">
            <a:extLst>
              <a:ext uri="{28A0092B-C50C-407E-A947-70E740481C1C}">
                <a14:useLocalDpi xmlns:a14="http://schemas.microsoft.com/office/drawing/2010/main" val="0"/>
              </a:ext>
            </a:extLst>
          </a:blip>
          <a:srcRect l="10260" r="10260"/>
          <a:stretch>
            <a:fillRect/>
          </a:stretch>
        </p:blipFill>
        <p:spPr>
          <a:xfrm>
            <a:off x="7928136" y="2136511"/>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pic>
      <p:sp>
        <p:nvSpPr>
          <p:cNvPr id="14" name="六边形 13">
            <a:extLst>
              <a:ext uri="{FF2B5EF4-FFF2-40B4-BE49-F238E27FC236}">
                <a16:creationId xmlns="" xmlns:a16="http://schemas.microsoft.com/office/drawing/2014/main" id="{76647347-E487-43A9-873A-EB4E8D72EA92}"/>
              </a:ext>
            </a:extLst>
          </p:cNvPr>
          <p:cNvSpPr/>
          <p:nvPr/>
        </p:nvSpPr>
        <p:spPr>
          <a:xfrm>
            <a:off x="1630125" y="2317269"/>
            <a:ext cx="2430700" cy="2095432"/>
          </a:xfrm>
          <a:prstGeom prst="hexagon">
            <a:avLst/>
          </a:prstGeom>
          <a:noFill/>
          <a:ln w="28575">
            <a:solidFill>
              <a:srgbClr val="09213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六边形 14">
            <a:extLst>
              <a:ext uri="{FF2B5EF4-FFF2-40B4-BE49-F238E27FC236}">
                <a16:creationId xmlns="" xmlns:a16="http://schemas.microsoft.com/office/drawing/2014/main" id="{349F7002-60E4-4F4D-8C1D-07986B0072E0}"/>
              </a:ext>
            </a:extLst>
          </p:cNvPr>
          <p:cNvSpPr/>
          <p:nvPr/>
        </p:nvSpPr>
        <p:spPr>
          <a:xfrm>
            <a:off x="4887675" y="2317269"/>
            <a:ext cx="2430700" cy="2095432"/>
          </a:xfrm>
          <a:prstGeom prst="hexagon">
            <a:avLst/>
          </a:prstGeom>
          <a:noFill/>
          <a:ln w="28575">
            <a:solidFill>
              <a:srgbClr val="09213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六边形 15">
            <a:extLst>
              <a:ext uri="{FF2B5EF4-FFF2-40B4-BE49-F238E27FC236}">
                <a16:creationId xmlns="" xmlns:a16="http://schemas.microsoft.com/office/drawing/2014/main" id="{205F7C37-4B61-4670-A8F8-C6CD6EBCDF0E}"/>
              </a:ext>
            </a:extLst>
          </p:cNvPr>
          <p:cNvSpPr/>
          <p:nvPr/>
        </p:nvSpPr>
        <p:spPr>
          <a:xfrm>
            <a:off x="8145225" y="2317269"/>
            <a:ext cx="2430700" cy="2095432"/>
          </a:xfrm>
          <a:prstGeom prst="hexagon">
            <a:avLst/>
          </a:prstGeom>
          <a:noFill/>
          <a:ln w="28575">
            <a:solidFill>
              <a:srgbClr val="09213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7" name="组合 16">
            <a:extLst>
              <a:ext uri="{FF2B5EF4-FFF2-40B4-BE49-F238E27FC236}">
                <a16:creationId xmlns="" xmlns:a16="http://schemas.microsoft.com/office/drawing/2014/main" id="{5831A034-B652-4656-8C97-FF1EB13C44D3}"/>
              </a:ext>
            </a:extLst>
          </p:cNvPr>
          <p:cNvGrpSpPr/>
          <p:nvPr/>
        </p:nvGrpSpPr>
        <p:grpSpPr>
          <a:xfrm>
            <a:off x="1413036" y="4694803"/>
            <a:ext cx="2864878" cy="1220554"/>
            <a:chOff x="1106092" y="3325188"/>
            <a:chExt cx="2864878" cy="1220554"/>
          </a:xfrm>
        </p:grpSpPr>
        <p:sp>
          <p:nvSpPr>
            <p:cNvPr id="18" name="矩形 17">
              <a:extLst>
                <a:ext uri="{FF2B5EF4-FFF2-40B4-BE49-F238E27FC236}">
                  <a16:creationId xmlns="" xmlns:a16="http://schemas.microsoft.com/office/drawing/2014/main" id="{B2A783D0-5601-4229-87B7-CDD3E52AAF02}"/>
                </a:ext>
              </a:extLst>
            </p:cNvPr>
            <p:cNvSpPr/>
            <p:nvPr/>
          </p:nvSpPr>
          <p:spPr>
            <a:xfrm>
              <a:off x="1106092" y="3677812"/>
              <a:ext cx="2864878"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19" name="矩形 18">
              <a:extLst>
                <a:ext uri="{FF2B5EF4-FFF2-40B4-BE49-F238E27FC236}">
                  <a16:creationId xmlns="" xmlns:a16="http://schemas.microsoft.com/office/drawing/2014/main" id="{B0A57175-8239-418F-B7FE-31B2F8FA8C70}"/>
                </a:ext>
              </a:extLst>
            </p:cNvPr>
            <p:cNvSpPr/>
            <p:nvPr/>
          </p:nvSpPr>
          <p:spPr>
            <a:xfrm>
              <a:off x="1417544" y="3325188"/>
              <a:ext cx="2241974" cy="39696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0" name="组合 19">
            <a:extLst>
              <a:ext uri="{FF2B5EF4-FFF2-40B4-BE49-F238E27FC236}">
                <a16:creationId xmlns="" xmlns:a16="http://schemas.microsoft.com/office/drawing/2014/main" id="{9680A826-A375-489A-97C6-B78F88EADDC7}"/>
              </a:ext>
            </a:extLst>
          </p:cNvPr>
          <p:cNvGrpSpPr/>
          <p:nvPr/>
        </p:nvGrpSpPr>
        <p:grpSpPr>
          <a:xfrm>
            <a:off x="4670586" y="4694803"/>
            <a:ext cx="2864878" cy="1220554"/>
            <a:chOff x="1106092" y="3325188"/>
            <a:chExt cx="2864878" cy="1220554"/>
          </a:xfrm>
        </p:grpSpPr>
        <p:sp>
          <p:nvSpPr>
            <p:cNvPr id="21" name="矩形 20">
              <a:extLst>
                <a:ext uri="{FF2B5EF4-FFF2-40B4-BE49-F238E27FC236}">
                  <a16:creationId xmlns="" xmlns:a16="http://schemas.microsoft.com/office/drawing/2014/main" id="{E06F7624-76C0-4C52-9F84-F470BFBFB462}"/>
                </a:ext>
              </a:extLst>
            </p:cNvPr>
            <p:cNvSpPr/>
            <p:nvPr/>
          </p:nvSpPr>
          <p:spPr>
            <a:xfrm>
              <a:off x="1106092" y="3677812"/>
              <a:ext cx="2864878"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2" name="矩形 21">
              <a:extLst>
                <a:ext uri="{FF2B5EF4-FFF2-40B4-BE49-F238E27FC236}">
                  <a16:creationId xmlns="" xmlns:a16="http://schemas.microsoft.com/office/drawing/2014/main" id="{217C0BD6-C1DD-455D-A20D-E9B1E2E1B09A}"/>
                </a:ext>
              </a:extLst>
            </p:cNvPr>
            <p:cNvSpPr/>
            <p:nvPr/>
          </p:nvSpPr>
          <p:spPr>
            <a:xfrm>
              <a:off x="1417544" y="33251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3" name="组合 22">
            <a:extLst>
              <a:ext uri="{FF2B5EF4-FFF2-40B4-BE49-F238E27FC236}">
                <a16:creationId xmlns="" xmlns:a16="http://schemas.microsoft.com/office/drawing/2014/main" id="{15461417-5E62-4793-8E49-EA5B893E0D3F}"/>
              </a:ext>
            </a:extLst>
          </p:cNvPr>
          <p:cNvGrpSpPr/>
          <p:nvPr/>
        </p:nvGrpSpPr>
        <p:grpSpPr>
          <a:xfrm>
            <a:off x="7997445" y="4694803"/>
            <a:ext cx="2864878" cy="1220554"/>
            <a:chOff x="1106092" y="3325188"/>
            <a:chExt cx="2864878" cy="1220554"/>
          </a:xfrm>
        </p:grpSpPr>
        <p:sp>
          <p:nvSpPr>
            <p:cNvPr id="24" name="矩形 23">
              <a:extLst>
                <a:ext uri="{FF2B5EF4-FFF2-40B4-BE49-F238E27FC236}">
                  <a16:creationId xmlns="" xmlns:a16="http://schemas.microsoft.com/office/drawing/2014/main" id="{3A8FBA4C-5EB2-4C85-A6EA-DD35FA194A07}"/>
                </a:ext>
              </a:extLst>
            </p:cNvPr>
            <p:cNvSpPr/>
            <p:nvPr/>
          </p:nvSpPr>
          <p:spPr>
            <a:xfrm>
              <a:off x="1106092" y="3677812"/>
              <a:ext cx="2864878"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5" name="矩形 24">
              <a:extLst>
                <a:ext uri="{FF2B5EF4-FFF2-40B4-BE49-F238E27FC236}">
                  <a16:creationId xmlns="" xmlns:a16="http://schemas.microsoft.com/office/drawing/2014/main" id="{58FAEED0-437B-47A4-BDF7-148825DE386B}"/>
                </a:ext>
              </a:extLst>
            </p:cNvPr>
            <p:cNvSpPr/>
            <p:nvPr/>
          </p:nvSpPr>
          <p:spPr>
            <a:xfrm>
              <a:off x="1417544" y="33251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Tree>
    <p:extLst>
      <p:ext uri="{BB962C8B-B14F-4D97-AF65-F5344CB8AC3E}">
        <p14:creationId xmlns:p14="http://schemas.microsoft.com/office/powerpoint/2010/main" val="132001633"/>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53" presetClass="entr" presetSubtype="16"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2200"/>
                            </p:stCondLst>
                            <p:childTnLst>
                              <p:par>
                                <p:cTn id="51" presetID="12" presetClass="entr" presetSubtype="1"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p:tgtEl>
                                          <p:spTgt spid="17"/>
                                        </p:tgtEl>
                                        <p:attrNameLst>
                                          <p:attrName>ppt_y</p:attrName>
                                        </p:attrNameLst>
                                      </p:cBhvr>
                                      <p:tavLst>
                                        <p:tav tm="0">
                                          <p:val>
                                            <p:strVal val="#ppt_y-#ppt_h*1.125000"/>
                                          </p:val>
                                        </p:tav>
                                        <p:tav tm="100000">
                                          <p:val>
                                            <p:strVal val="#ppt_y"/>
                                          </p:val>
                                        </p:tav>
                                      </p:tavLst>
                                    </p:anim>
                                    <p:animEffect transition="in" filter="wipe(down)">
                                      <p:cBhvr>
                                        <p:cTn id="54" dur="500"/>
                                        <p:tgtEl>
                                          <p:spTgt spid="17"/>
                                        </p:tgtEl>
                                      </p:cBhvr>
                                    </p:animEffect>
                                  </p:childTnLst>
                                </p:cTn>
                              </p:par>
                            </p:childTnLst>
                          </p:cTn>
                        </p:par>
                        <p:par>
                          <p:cTn id="55" fill="hold">
                            <p:stCondLst>
                              <p:cond delay="2700"/>
                            </p:stCondLst>
                            <p:childTnLst>
                              <p:par>
                                <p:cTn id="56" presetID="12" presetClass="entr" presetSubtype="1"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p:tgtEl>
                                          <p:spTgt spid="20"/>
                                        </p:tgtEl>
                                        <p:attrNameLst>
                                          <p:attrName>ppt_y</p:attrName>
                                        </p:attrNameLst>
                                      </p:cBhvr>
                                      <p:tavLst>
                                        <p:tav tm="0">
                                          <p:val>
                                            <p:strVal val="#ppt_y-#ppt_h*1.125000"/>
                                          </p:val>
                                        </p:tav>
                                        <p:tav tm="100000">
                                          <p:val>
                                            <p:strVal val="#ppt_y"/>
                                          </p:val>
                                        </p:tav>
                                      </p:tavLst>
                                    </p:anim>
                                    <p:animEffect transition="in" filter="wipe(down)">
                                      <p:cBhvr>
                                        <p:cTn id="59" dur="500"/>
                                        <p:tgtEl>
                                          <p:spTgt spid="20"/>
                                        </p:tgtEl>
                                      </p:cBhvr>
                                    </p:animEffect>
                                  </p:childTnLst>
                                </p:cTn>
                              </p:par>
                            </p:childTnLst>
                          </p:cTn>
                        </p:par>
                        <p:par>
                          <p:cTn id="60" fill="hold">
                            <p:stCondLst>
                              <p:cond delay="3200"/>
                            </p:stCondLst>
                            <p:childTnLst>
                              <p:par>
                                <p:cTn id="61" presetID="12" presetClass="entr" presetSubtype="1"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p:tgtEl>
                                          <p:spTgt spid="23"/>
                                        </p:tgtEl>
                                        <p:attrNameLst>
                                          <p:attrName>ppt_y</p:attrName>
                                        </p:attrNameLst>
                                      </p:cBhvr>
                                      <p:tavLst>
                                        <p:tav tm="0">
                                          <p:val>
                                            <p:strVal val="#ppt_y-#ppt_h*1.125000"/>
                                          </p:val>
                                        </p:tav>
                                        <p:tav tm="100000">
                                          <p:val>
                                            <p:strVal val="#ppt_y"/>
                                          </p:val>
                                        </p:tav>
                                      </p:tavLst>
                                    </p:anim>
                                    <p:animEffect transition="in" filter="wipe(down)">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一、此处添加标题文字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sp>
        <p:nvSpPr>
          <p:cNvPr id="11" name="平行四边形 10"/>
          <p:cNvSpPr/>
          <p:nvPr/>
        </p:nvSpPr>
        <p:spPr>
          <a:xfrm>
            <a:off x="4295800" y="1844824"/>
            <a:ext cx="3778763" cy="3645024"/>
          </a:xfrm>
          <a:prstGeom prst="parallelogram">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grpSp>
        <p:nvGrpSpPr>
          <p:cNvPr id="12" name="组合 11"/>
          <p:cNvGrpSpPr/>
          <p:nvPr/>
        </p:nvGrpSpPr>
        <p:grpSpPr>
          <a:xfrm>
            <a:off x="745612" y="1985701"/>
            <a:ext cx="3778763" cy="4872299"/>
            <a:chOff x="559209" y="1489276"/>
            <a:chExt cx="2834072" cy="3654224"/>
          </a:xfrm>
        </p:grpSpPr>
        <p:sp>
          <p:nvSpPr>
            <p:cNvPr id="13" name="平行四边形 12"/>
            <p:cNvSpPr/>
            <p:nvPr/>
          </p:nvSpPr>
          <p:spPr>
            <a:xfrm>
              <a:off x="559209" y="2409732"/>
              <a:ext cx="2834072" cy="2733768"/>
            </a:xfrm>
            <a:prstGeom prst="parallelogram">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14" name="任意多边形: 形状 7"/>
            <p:cNvSpPr>
              <a:spLocks noChangeAspect="1"/>
            </p:cNvSpPr>
            <p:nvPr/>
          </p:nvSpPr>
          <p:spPr bwMode="auto">
            <a:xfrm>
              <a:off x="2873429" y="1636207"/>
              <a:ext cx="519852" cy="520937"/>
            </a:xfrm>
            <a:custGeom>
              <a:avLst/>
              <a:gdLst>
                <a:gd name="T0" fmla="*/ 0 w 200"/>
                <a:gd name="T1" fmla="*/ 100 h 200"/>
                <a:gd name="T2" fmla="*/ 200 w 200"/>
                <a:gd name="T3" fmla="*/ 100 h 200"/>
                <a:gd name="T4" fmla="*/ 107 w 200"/>
                <a:gd name="T5" fmla="*/ 155 h 200"/>
                <a:gd name="T6" fmla="*/ 94 w 200"/>
                <a:gd name="T7" fmla="*/ 154 h 200"/>
                <a:gd name="T8" fmla="*/ 69 w 200"/>
                <a:gd name="T9" fmla="*/ 128 h 200"/>
                <a:gd name="T10" fmla="*/ 67 w 200"/>
                <a:gd name="T11" fmla="*/ 143 h 200"/>
                <a:gd name="T12" fmla="*/ 30 w 200"/>
                <a:gd name="T13" fmla="*/ 143 h 200"/>
                <a:gd name="T14" fmla="*/ 31 w 200"/>
                <a:gd name="T15" fmla="*/ 132 h 200"/>
                <a:gd name="T16" fmla="*/ 60 w 200"/>
                <a:gd name="T17" fmla="*/ 112 h 200"/>
                <a:gd name="T18" fmla="*/ 71 w 200"/>
                <a:gd name="T19" fmla="*/ 84 h 200"/>
                <a:gd name="T20" fmla="*/ 61 w 200"/>
                <a:gd name="T21" fmla="*/ 100 h 200"/>
                <a:gd name="T22" fmla="*/ 52 w 200"/>
                <a:gd name="T23" fmla="*/ 100 h 200"/>
                <a:gd name="T24" fmla="*/ 51 w 200"/>
                <a:gd name="T25" fmla="*/ 78 h 200"/>
                <a:gd name="T26" fmla="*/ 81 w 200"/>
                <a:gd name="T27" fmla="*/ 72 h 200"/>
                <a:gd name="T28" fmla="*/ 93 w 200"/>
                <a:gd name="T29" fmla="*/ 48 h 200"/>
                <a:gd name="T30" fmla="*/ 95 w 200"/>
                <a:gd name="T31" fmla="*/ 78 h 200"/>
                <a:gd name="T32" fmla="*/ 110 w 200"/>
                <a:gd name="T33" fmla="*/ 106 h 200"/>
                <a:gd name="T34" fmla="*/ 111 w 200"/>
                <a:gd name="T35" fmla="*/ 116 h 200"/>
                <a:gd name="T36" fmla="*/ 89 w 200"/>
                <a:gd name="T37" fmla="*/ 117 h 200"/>
                <a:gd name="T38" fmla="*/ 86 w 200"/>
                <a:gd name="T39" fmla="*/ 106 h 200"/>
                <a:gd name="T40" fmla="*/ 99 w 200"/>
                <a:gd name="T41" fmla="*/ 130 h 200"/>
                <a:gd name="T42" fmla="*/ 107 w 200"/>
                <a:gd name="T43" fmla="*/ 154 h 200"/>
                <a:gd name="T44" fmla="*/ 107 w 200"/>
                <a:gd name="T45" fmla="*/ 155 h 200"/>
                <a:gd name="T46" fmla="*/ 110 w 200"/>
                <a:gd name="T47" fmla="*/ 146 h 200"/>
                <a:gd name="T48" fmla="*/ 126 w 200"/>
                <a:gd name="T49" fmla="*/ 96 h 200"/>
                <a:gd name="T50" fmla="*/ 115 w 200"/>
                <a:gd name="T51" fmla="*/ 51 h 200"/>
                <a:gd name="T52" fmla="*/ 132 w 200"/>
                <a:gd name="T53" fmla="*/ 96 h 200"/>
                <a:gd name="T54" fmla="*/ 113 w 200"/>
                <a:gd name="T55" fmla="*/ 147 h 200"/>
                <a:gd name="T56" fmla="*/ 122 w 200"/>
                <a:gd name="T57" fmla="*/ 153 h 200"/>
                <a:gd name="T58" fmla="*/ 137 w 200"/>
                <a:gd name="T59" fmla="*/ 96 h 200"/>
                <a:gd name="T60" fmla="*/ 127 w 200"/>
                <a:gd name="T61" fmla="*/ 45 h 200"/>
                <a:gd name="T62" fmla="*/ 143 w 200"/>
                <a:gd name="T63" fmla="*/ 96 h 200"/>
                <a:gd name="T64" fmla="*/ 124 w 200"/>
                <a:gd name="T65" fmla="*/ 154 h 200"/>
                <a:gd name="T66" fmla="*/ 133 w 200"/>
                <a:gd name="T67" fmla="*/ 160 h 200"/>
                <a:gd name="T68" fmla="*/ 148 w 200"/>
                <a:gd name="T69" fmla="*/ 96 h 200"/>
                <a:gd name="T70" fmla="*/ 138 w 200"/>
                <a:gd name="T71" fmla="*/ 40 h 200"/>
                <a:gd name="T72" fmla="*/ 154 w 200"/>
                <a:gd name="T73" fmla="*/ 96 h 200"/>
                <a:gd name="T74" fmla="*/ 135 w 200"/>
                <a:gd name="T75" fmla="*/ 160 h 200"/>
                <a:gd name="T76" fmla="*/ 148 w 200"/>
                <a:gd name="T77" fmla="*/ 168 h 200"/>
                <a:gd name="T78" fmla="*/ 145 w 200"/>
                <a:gd name="T79" fmla="*/ 163 h 200"/>
                <a:gd name="T80" fmla="*/ 146 w 200"/>
                <a:gd name="T81" fmla="*/ 40 h 200"/>
                <a:gd name="T82" fmla="*/ 152 w 200"/>
                <a:gd name="T83" fmla="*/ 37 h 200"/>
                <a:gd name="T84" fmla="*/ 151 w 200"/>
                <a:gd name="T85" fmla="*/ 166 h 200"/>
                <a:gd name="T86" fmla="*/ 151 w 200"/>
                <a:gd name="T87" fmla="*/ 1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100" y="0"/>
                  </a:moveTo>
                  <a:cubicBezTo>
                    <a:pt x="45" y="0"/>
                    <a:pt x="0" y="45"/>
                    <a:pt x="0" y="100"/>
                  </a:cubicBezTo>
                  <a:cubicBezTo>
                    <a:pt x="0" y="155"/>
                    <a:pt x="45" y="200"/>
                    <a:pt x="100" y="200"/>
                  </a:cubicBezTo>
                  <a:cubicBezTo>
                    <a:pt x="155" y="200"/>
                    <a:pt x="200" y="155"/>
                    <a:pt x="200" y="100"/>
                  </a:cubicBezTo>
                  <a:cubicBezTo>
                    <a:pt x="200" y="45"/>
                    <a:pt x="155" y="0"/>
                    <a:pt x="100" y="0"/>
                  </a:cubicBezTo>
                  <a:close/>
                  <a:moveTo>
                    <a:pt x="107" y="155"/>
                  </a:moveTo>
                  <a:cubicBezTo>
                    <a:pt x="95" y="155"/>
                    <a:pt x="95" y="155"/>
                    <a:pt x="95" y="155"/>
                  </a:cubicBezTo>
                  <a:cubicBezTo>
                    <a:pt x="94" y="155"/>
                    <a:pt x="94" y="154"/>
                    <a:pt x="94" y="154"/>
                  </a:cubicBezTo>
                  <a:cubicBezTo>
                    <a:pt x="88" y="139"/>
                    <a:pt x="88" y="139"/>
                    <a:pt x="88" y="139"/>
                  </a:cubicBezTo>
                  <a:cubicBezTo>
                    <a:pt x="69" y="128"/>
                    <a:pt x="69" y="128"/>
                    <a:pt x="69" y="128"/>
                  </a:cubicBezTo>
                  <a:cubicBezTo>
                    <a:pt x="68" y="143"/>
                    <a:pt x="68" y="143"/>
                    <a:pt x="68" y="143"/>
                  </a:cubicBezTo>
                  <a:cubicBezTo>
                    <a:pt x="68" y="143"/>
                    <a:pt x="67" y="143"/>
                    <a:pt x="67" y="143"/>
                  </a:cubicBezTo>
                  <a:cubicBezTo>
                    <a:pt x="31" y="143"/>
                    <a:pt x="31" y="143"/>
                    <a:pt x="31" y="143"/>
                  </a:cubicBezTo>
                  <a:cubicBezTo>
                    <a:pt x="30" y="143"/>
                    <a:pt x="30" y="143"/>
                    <a:pt x="30" y="143"/>
                  </a:cubicBezTo>
                  <a:cubicBezTo>
                    <a:pt x="30" y="133"/>
                    <a:pt x="30" y="133"/>
                    <a:pt x="30" y="133"/>
                  </a:cubicBezTo>
                  <a:cubicBezTo>
                    <a:pt x="30" y="132"/>
                    <a:pt x="30" y="132"/>
                    <a:pt x="31" y="132"/>
                  </a:cubicBezTo>
                  <a:cubicBezTo>
                    <a:pt x="59" y="132"/>
                    <a:pt x="59" y="132"/>
                    <a:pt x="59" y="132"/>
                  </a:cubicBezTo>
                  <a:cubicBezTo>
                    <a:pt x="60" y="112"/>
                    <a:pt x="60" y="112"/>
                    <a:pt x="60" y="112"/>
                  </a:cubicBezTo>
                  <a:cubicBezTo>
                    <a:pt x="60" y="112"/>
                    <a:pt x="60" y="112"/>
                    <a:pt x="60" y="112"/>
                  </a:cubicBezTo>
                  <a:cubicBezTo>
                    <a:pt x="71" y="84"/>
                    <a:pt x="71" y="84"/>
                    <a:pt x="71" y="84"/>
                  </a:cubicBezTo>
                  <a:cubicBezTo>
                    <a:pt x="61" y="86"/>
                    <a:pt x="61" y="86"/>
                    <a:pt x="61" y="86"/>
                  </a:cubicBezTo>
                  <a:cubicBezTo>
                    <a:pt x="61" y="100"/>
                    <a:pt x="61" y="100"/>
                    <a:pt x="61" y="100"/>
                  </a:cubicBezTo>
                  <a:cubicBezTo>
                    <a:pt x="61" y="100"/>
                    <a:pt x="60" y="100"/>
                    <a:pt x="60" y="100"/>
                  </a:cubicBezTo>
                  <a:cubicBezTo>
                    <a:pt x="52" y="100"/>
                    <a:pt x="52" y="100"/>
                    <a:pt x="52" y="100"/>
                  </a:cubicBezTo>
                  <a:cubicBezTo>
                    <a:pt x="51" y="100"/>
                    <a:pt x="51" y="100"/>
                    <a:pt x="51" y="100"/>
                  </a:cubicBezTo>
                  <a:cubicBezTo>
                    <a:pt x="51" y="78"/>
                    <a:pt x="51" y="78"/>
                    <a:pt x="51" y="78"/>
                  </a:cubicBezTo>
                  <a:cubicBezTo>
                    <a:pt x="51" y="77"/>
                    <a:pt x="51" y="77"/>
                    <a:pt x="52" y="77"/>
                  </a:cubicBezTo>
                  <a:cubicBezTo>
                    <a:pt x="81" y="72"/>
                    <a:pt x="81" y="72"/>
                    <a:pt x="81" y="72"/>
                  </a:cubicBezTo>
                  <a:cubicBezTo>
                    <a:pt x="79" y="69"/>
                    <a:pt x="78" y="66"/>
                    <a:pt x="78" y="63"/>
                  </a:cubicBezTo>
                  <a:cubicBezTo>
                    <a:pt x="78" y="55"/>
                    <a:pt x="85" y="48"/>
                    <a:pt x="93" y="48"/>
                  </a:cubicBezTo>
                  <a:cubicBezTo>
                    <a:pt x="101" y="48"/>
                    <a:pt x="108" y="55"/>
                    <a:pt x="108" y="63"/>
                  </a:cubicBezTo>
                  <a:cubicBezTo>
                    <a:pt x="108" y="70"/>
                    <a:pt x="103" y="77"/>
                    <a:pt x="95" y="78"/>
                  </a:cubicBezTo>
                  <a:cubicBezTo>
                    <a:pt x="97" y="105"/>
                    <a:pt x="97" y="105"/>
                    <a:pt x="97" y="105"/>
                  </a:cubicBezTo>
                  <a:cubicBezTo>
                    <a:pt x="110" y="106"/>
                    <a:pt x="110" y="106"/>
                    <a:pt x="110" y="106"/>
                  </a:cubicBezTo>
                  <a:cubicBezTo>
                    <a:pt x="110" y="106"/>
                    <a:pt x="111" y="107"/>
                    <a:pt x="111" y="107"/>
                  </a:cubicBezTo>
                  <a:cubicBezTo>
                    <a:pt x="111" y="116"/>
                    <a:pt x="111" y="116"/>
                    <a:pt x="111" y="116"/>
                  </a:cubicBezTo>
                  <a:cubicBezTo>
                    <a:pt x="111" y="117"/>
                    <a:pt x="110" y="117"/>
                    <a:pt x="110" y="117"/>
                  </a:cubicBezTo>
                  <a:cubicBezTo>
                    <a:pt x="89" y="117"/>
                    <a:pt x="89" y="117"/>
                    <a:pt x="89" y="117"/>
                  </a:cubicBezTo>
                  <a:cubicBezTo>
                    <a:pt x="89" y="117"/>
                    <a:pt x="89" y="117"/>
                    <a:pt x="89" y="117"/>
                  </a:cubicBezTo>
                  <a:cubicBezTo>
                    <a:pt x="86" y="106"/>
                    <a:pt x="86" y="106"/>
                    <a:pt x="86" y="106"/>
                  </a:cubicBezTo>
                  <a:cubicBezTo>
                    <a:pt x="80" y="120"/>
                    <a:pt x="80" y="120"/>
                    <a:pt x="80" y="120"/>
                  </a:cubicBezTo>
                  <a:cubicBezTo>
                    <a:pt x="99" y="130"/>
                    <a:pt x="99" y="130"/>
                    <a:pt x="99" y="130"/>
                  </a:cubicBezTo>
                  <a:cubicBezTo>
                    <a:pt x="99" y="130"/>
                    <a:pt x="99" y="131"/>
                    <a:pt x="99" y="131"/>
                  </a:cubicBezTo>
                  <a:cubicBezTo>
                    <a:pt x="107" y="154"/>
                    <a:pt x="107" y="154"/>
                    <a:pt x="107" y="154"/>
                  </a:cubicBezTo>
                  <a:cubicBezTo>
                    <a:pt x="107" y="154"/>
                    <a:pt x="107" y="154"/>
                    <a:pt x="107" y="154"/>
                  </a:cubicBezTo>
                  <a:cubicBezTo>
                    <a:pt x="107" y="154"/>
                    <a:pt x="107" y="155"/>
                    <a:pt x="107" y="155"/>
                  </a:cubicBezTo>
                  <a:close/>
                  <a:moveTo>
                    <a:pt x="113" y="147"/>
                  </a:moveTo>
                  <a:cubicBezTo>
                    <a:pt x="112" y="147"/>
                    <a:pt x="111" y="147"/>
                    <a:pt x="110" y="146"/>
                  </a:cubicBezTo>
                  <a:cubicBezTo>
                    <a:pt x="109" y="145"/>
                    <a:pt x="109" y="143"/>
                    <a:pt x="110" y="142"/>
                  </a:cubicBezTo>
                  <a:cubicBezTo>
                    <a:pt x="120" y="130"/>
                    <a:pt x="126" y="114"/>
                    <a:pt x="126" y="96"/>
                  </a:cubicBezTo>
                  <a:cubicBezTo>
                    <a:pt x="126" y="81"/>
                    <a:pt x="121" y="66"/>
                    <a:pt x="114" y="55"/>
                  </a:cubicBezTo>
                  <a:cubicBezTo>
                    <a:pt x="113" y="54"/>
                    <a:pt x="113" y="52"/>
                    <a:pt x="115" y="51"/>
                  </a:cubicBezTo>
                  <a:cubicBezTo>
                    <a:pt x="116" y="50"/>
                    <a:pt x="118" y="50"/>
                    <a:pt x="119" y="52"/>
                  </a:cubicBezTo>
                  <a:cubicBezTo>
                    <a:pt x="127" y="64"/>
                    <a:pt x="132" y="79"/>
                    <a:pt x="132" y="96"/>
                  </a:cubicBezTo>
                  <a:cubicBezTo>
                    <a:pt x="132" y="115"/>
                    <a:pt x="126" y="134"/>
                    <a:pt x="115" y="146"/>
                  </a:cubicBezTo>
                  <a:cubicBezTo>
                    <a:pt x="114" y="146"/>
                    <a:pt x="113" y="147"/>
                    <a:pt x="113" y="147"/>
                  </a:cubicBezTo>
                  <a:close/>
                  <a:moveTo>
                    <a:pt x="124" y="154"/>
                  </a:moveTo>
                  <a:cubicBezTo>
                    <a:pt x="123" y="154"/>
                    <a:pt x="123" y="153"/>
                    <a:pt x="122" y="153"/>
                  </a:cubicBezTo>
                  <a:cubicBezTo>
                    <a:pt x="121" y="152"/>
                    <a:pt x="120" y="150"/>
                    <a:pt x="121" y="148"/>
                  </a:cubicBezTo>
                  <a:cubicBezTo>
                    <a:pt x="131" y="135"/>
                    <a:pt x="137" y="116"/>
                    <a:pt x="137" y="96"/>
                  </a:cubicBezTo>
                  <a:cubicBezTo>
                    <a:pt x="137" y="79"/>
                    <a:pt x="133" y="63"/>
                    <a:pt x="125" y="50"/>
                  </a:cubicBezTo>
                  <a:cubicBezTo>
                    <a:pt x="124" y="48"/>
                    <a:pt x="125" y="46"/>
                    <a:pt x="127" y="45"/>
                  </a:cubicBezTo>
                  <a:cubicBezTo>
                    <a:pt x="128" y="44"/>
                    <a:pt x="130" y="45"/>
                    <a:pt x="131" y="46"/>
                  </a:cubicBezTo>
                  <a:cubicBezTo>
                    <a:pt x="139" y="61"/>
                    <a:pt x="143" y="78"/>
                    <a:pt x="143" y="96"/>
                  </a:cubicBezTo>
                  <a:cubicBezTo>
                    <a:pt x="143" y="117"/>
                    <a:pt x="137" y="137"/>
                    <a:pt x="127" y="152"/>
                  </a:cubicBezTo>
                  <a:cubicBezTo>
                    <a:pt x="126" y="153"/>
                    <a:pt x="125" y="154"/>
                    <a:pt x="124" y="154"/>
                  </a:cubicBezTo>
                  <a:close/>
                  <a:moveTo>
                    <a:pt x="135" y="160"/>
                  </a:moveTo>
                  <a:cubicBezTo>
                    <a:pt x="134" y="160"/>
                    <a:pt x="134" y="160"/>
                    <a:pt x="133" y="160"/>
                  </a:cubicBezTo>
                  <a:cubicBezTo>
                    <a:pt x="132" y="159"/>
                    <a:pt x="131" y="157"/>
                    <a:pt x="132" y="155"/>
                  </a:cubicBezTo>
                  <a:cubicBezTo>
                    <a:pt x="142" y="139"/>
                    <a:pt x="148" y="118"/>
                    <a:pt x="148" y="96"/>
                  </a:cubicBezTo>
                  <a:cubicBezTo>
                    <a:pt x="148" y="77"/>
                    <a:pt x="144" y="59"/>
                    <a:pt x="136" y="44"/>
                  </a:cubicBezTo>
                  <a:cubicBezTo>
                    <a:pt x="136" y="43"/>
                    <a:pt x="136" y="41"/>
                    <a:pt x="138" y="40"/>
                  </a:cubicBezTo>
                  <a:cubicBezTo>
                    <a:pt x="140" y="39"/>
                    <a:pt x="141" y="40"/>
                    <a:pt x="142" y="41"/>
                  </a:cubicBezTo>
                  <a:cubicBezTo>
                    <a:pt x="150" y="58"/>
                    <a:pt x="154" y="76"/>
                    <a:pt x="154" y="96"/>
                  </a:cubicBezTo>
                  <a:cubicBezTo>
                    <a:pt x="154" y="119"/>
                    <a:pt x="149" y="141"/>
                    <a:pt x="138" y="158"/>
                  </a:cubicBezTo>
                  <a:cubicBezTo>
                    <a:pt x="137" y="159"/>
                    <a:pt x="136" y="160"/>
                    <a:pt x="135" y="160"/>
                  </a:cubicBezTo>
                  <a:close/>
                  <a:moveTo>
                    <a:pt x="151" y="166"/>
                  </a:moveTo>
                  <a:cubicBezTo>
                    <a:pt x="150" y="167"/>
                    <a:pt x="149" y="168"/>
                    <a:pt x="148" y="168"/>
                  </a:cubicBezTo>
                  <a:cubicBezTo>
                    <a:pt x="147" y="168"/>
                    <a:pt x="147" y="167"/>
                    <a:pt x="146" y="167"/>
                  </a:cubicBezTo>
                  <a:cubicBezTo>
                    <a:pt x="145" y="166"/>
                    <a:pt x="144" y="164"/>
                    <a:pt x="145" y="163"/>
                  </a:cubicBezTo>
                  <a:cubicBezTo>
                    <a:pt x="155" y="145"/>
                    <a:pt x="161" y="123"/>
                    <a:pt x="161" y="100"/>
                  </a:cubicBezTo>
                  <a:cubicBezTo>
                    <a:pt x="161" y="78"/>
                    <a:pt x="156" y="57"/>
                    <a:pt x="146" y="40"/>
                  </a:cubicBezTo>
                  <a:cubicBezTo>
                    <a:pt x="145" y="38"/>
                    <a:pt x="146" y="36"/>
                    <a:pt x="148" y="36"/>
                  </a:cubicBezTo>
                  <a:cubicBezTo>
                    <a:pt x="149" y="35"/>
                    <a:pt x="151" y="35"/>
                    <a:pt x="152" y="37"/>
                  </a:cubicBezTo>
                  <a:cubicBezTo>
                    <a:pt x="162" y="55"/>
                    <a:pt x="167" y="77"/>
                    <a:pt x="167" y="100"/>
                  </a:cubicBezTo>
                  <a:cubicBezTo>
                    <a:pt x="167" y="124"/>
                    <a:pt x="161" y="147"/>
                    <a:pt x="151" y="166"/>
                  </a:cubicBezTo>
                  <a:close/>
                  <a:moveTo>
                    <a:pt x="151" y="166"/>
                  </a:moveTo>
                  <a:cubicBezTo>
                    <a:pt x="151" y="166"/>
                    <a:pt x="151" y="166"/>
                    <a:pt x="151" y="166"/>
                  </a:cubicBezTo>
                </a:path>
              </a:pathLst>
            </a:custGeom>
            <a:solidFill>
              <a:srgbClr val="09213D"/>
            </a:solidFill>
            <a:ln>
              <a:noFill/>
            </a:ln>
            <a:effectLst>
              <a:outerShdw blurRad="63500" algn="ctr" rotWithShape="0">
                <a:prstClr val="black">
                  <a:alpha val="40000"/>
                </a:prstClr>
              </a:outerShdw>
            </a:effectLst>
            <a:extLst/>
          </p:spPr>
          <p:txBody>
            <a:bodyPr anchor="ctr"/>
            <a:lstStyle/>
            <a:p>
              <a:pPr algn="ctr"/>
              <a:endParaRPr sz="2400"/>
            </a:p>
          </p:txBody>
        </p:sp>
        <p:grpSp>
          <p:nvGrpSpPr>
            <p:cNvPr id="15" name="组合 14"/>
            <p:cNvGrpSpPr/>
            <p:nvPr/>
          </p:nvGrpSpPr>
          <p:grpSpPr>
            <a:xfrm>
              <a:off x="559209" y="1489276"/>
              <a:ext cx="2314220" cy="788749"/>
              <a:chOff x="-13963" y="1706205"/>
              <a:chExt cx="3085627" cy="1051666"/>
            </a:xfrm>
          </p:grpSpPr>
          <p:sp>
            <p:nvSpPr>
              <p:cNvPr id="16" name="文本框 15"/>
              <p:cNvSpPr txBox="1"/>
              <p:nvPr/>
            </p:nvSpPr>
            <p:spPr bwMode="auto">
              <a:xfrm>
                <a:off x="719138" y="1706205"/>
                <a:ext cx="2352526" cy="304713"/>
              </a:xfrm>
              <a:prstGeom prst="rect">
                <a:avLst/>
              </a:prstGeom>
              <a:noFill/>
            </p:spPr>
            <p:txBody>
              <a:bodyPr wrap="none" lIns="192000" tIns="0" rIns="192000" bIns="0" anchor="b" anchorCtr="0">
                <a:normAutofit/>
              </a:bodyPr>
              <a:lstStyle/>
              <a:p>
                <a:pPr algn="r">
                  <a:defRPr/>
                </a:pPr>
                <a:r>
                  <a:rPr lang="zh-CN" altLang="en-US" dirty="0" smtClean="0">
                    <a:solidFill>
                      <a:srgbClr val="09213D"/>
                    </a:solidFill>
                    <a:latin typeface="迷你简菱心" panose="02010609000101010101" pitchFamily="49" charset="-122"/>
                    <a:ea typeface="迷你简菱心" panose="02010609000101010101" pitchFamily="49" charset="-122"/>
                  </a:rPr>
                  <a:t>标题文本预设</a:t>
                </a:r>
                <a:endParaRPr lang="zh-CN" altLang="en-US" dirty="0">
                  <a:solidFill>
                    <a:srgbClr val="09213D"/>
                  </a:solidFill>
                  <a:latin typeface="迷你简菱心" panose="02010609000101010101" pitchFamily="49" charset="-122"/>
                  <a:ea typeface="迷你简菱心" panose="02010609000101010101" pitchFamily="49" charset="-122"/>
                </a:endParaRPr>
              </a:p>
            </p:txBody>
          </p:sp>
          <p:sp>
            <p:nvSpPr>
              <p:cNvPr id="17" name="矩形 16"/>
              <p:cNvSpPr>
                <a:spLocks/>
              </p:cNvSpPr>
              <p:nvPr/>
            </p:nvSpPr>
            <p:spPr bwMode="auto">
              <a:xfrm>
                <a:off x="-13963" y="2045641"/>
                <a:ext cx="3085627" cy="71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2000" tIns="0" rIns="192000" bIns="0" anchor="t" anchorCtr="0">
                <a:noAutofit/>
              </a:bodyPr>
              <a:lstStyle/>
              <a:p>
                <a:pPr algn="r" fontAlgn="base">
                  <a:lnSpc>
                    <a:spcPct val="125000"/>
                  </a:lnSpc>
                  <a:spcBef>
                    <a:spcPct val="0"/>
                  </a:spcBef>
                  <a:spcAft>
                    <a:spcPct val="0"/>
                  </a:spcAft>
                  <a:buNone/>
                </a:pP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p>
            </p:txBody>
          </p:sp>
        </p:grpSp>
      </p:grpSp>
      <p:grpSp>
        <p:nvGrpSpPr>
          <p:cNvPr id="18" name="组合 17"/>
          <p:cNvGrpSpPr/>
          <p:nvPr/>
        </p:nvGrpSpPr>
        <p:grpSpPr>
          <a:xfrm>
            <a:off x="7690759" y="1127002"/>
            <a:ext cx="3779847" cy="4847026"/>
            <a:chOff x="5768069" y="845251"/>
            <a:chExt cx="2834885" cy="3635270"/>
          </a:xfrm>
        </p:grpSpPr>
        <p:sp>
          <p:nvSpPr>
            <p:cNvPr id="19" name="平行四边形 18"/>
            <p:cNvSpPr/>
            <p:nvPr/>
          </p:nvSpPr>
          <p:spPr>
            <a:xfrm>
              <a:off x="5768882" y="845251"/>
              <a:ext cx="2834072" cy="2733768"/>
            </a:xfrm>
            <a:prstGeom prst="parallelogram">
              <a:avLst/>
            </a:prstGeom>
            <a:blipFill dpi="0" rotWithShape="1">
              <a:blip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20" name="任意多边形: 形状 6"/>
            <p:cNvSpPr>
              <a:spLocks noChangeAspect="1"/>
            </p:cNvSpPr>
            <p:nvPr/>
          </p:nvSpPr>
          <p:spPr bwMode="auto">
            <a:xfrm>
              <a:off x="5768069" y="3818752"/>
              <a:ext cx="520937" cy="520937"/>
            </a:xfrm>
            <a:custGeom>
              <a:avLst/>
              <a:gdLst>
                <a:gd name="connsiteX0" fmla="*/ 176675 w 508000"/>
                <a:gd name="connsiteY0" fmla="*/ 229639 h 508000"/>
                <a:gd name="connsiteX1" fmla="*/ 155852 w 508000"/>
                <a:gd name="connsiteY1" fmla="*/ 266076 h 508000"/>
                <a:gd name="connsiteX2" fmla="*/ 161058 w 508000"/>
                <a:gd name="connsiteY2" fmla="*/ 289500 h 508000"/>
                <a:gd name="connsiteX3" fmla="*/ 202703 w 508000"/>
                <a:gd name="connsiteY3" fmla="*/ 315527 h 508000"/>
                <a:gd name="connsiteX4" fmla="*/ 239142 w 508000"/>
                <a:gd name="connsiteY4" fmla="*/ 297308 h 508000"/>
                <a:gd name="connsiteX5" fmla="*/ 246950 w 508000"/>
                <a:gd name="connsiteY5" fmla="*/ 284295 h 508000"/>
                <a:gd name="connsiteX6" fmla="*/ 254759 w 508000"/>
                <a:gd name="connsiteY6" fmla="*/ 279089 h 508000"/>
                <a:gd name="connsiteX7" fmla="*/ 259964 w 508000"/>
                <a:gd name="connsiteY7" fmla="*/ 281692 h 508000"/>
                <a:gd name="connsiteX8" fmla="*/ 259964 w 508000"/>
                <a:gd name="connsiteY8" fmla="*/ 284295 h 508000"/>
                <a:gd name="connsiteX9" fmla="*/ 270375 w 508000"/>
                <a:gd name="connsiteY9" fmla="*/ 297308 h 508000"/>
                <a:gd name="connsiteX10" fmla="*/ 306814 w 508000"/>
                <a:gd name="connsiteY10" fmla="*/ 315527 h 508000"/>
                <a:gd name="connsiteX11" fmla="*/ 345856 w 508000"/>
                <a:gd name="connsiteY11" fmla="*/ 289500 h 508000"/>
                <a:gd name="connsiteX12" fmla="*/ 351062 w 508000"/>
                <a:gd name="connsiteY12" fmla="*/ 266076 h 508000"/>
                <a:gd name="connsiteX13" fmla="*/ 330240 w 508000"/>
                <a:gd name="connsiteY13" fmla="*/ 229639 h 508000"/>
                <a:gd name="connsiteX14" fmla="*/ 176675 w 508000"/>
                <a:gd name="connsiteY14" fmla="*/ 229639 h 508000"/>
                <a:gd name="connsiteX15" fmla="*/ 192291 w 508000"/>
                <a:gd name="connsiteY15" fmla="*/ 180188 h 508000"/>
                <a:gd name="connsiteX16" fmla="*/ 220922 w 508000"/>
                <a:gd name="connsiteY16" fmla="*/ 190599 h 508000"/>
                <a:gd name="connsiteX17" fmla="*/ 244347 w 508000"/>
                <a:gd name="connsiteY17" fmla="*/ 198407 h 508000"/>
                <a:gd name="connsiteX18" fmla="*/ 265170 w 508000"/>
                <a:gd name="connsiteY18" fmla="*/ 198407 h 508000"/>
                <a:gd name="connsiteX19" fmla="*/ 285992 w 508000"/>
                <a:gd name="connsiteY19" fmla="*/ 190599 h 508000"/>
                <a:gd name="connsiteX20" fmla="*/ 314623 w 508000"/>
                <a:gd name="connsiteY20" fmla="*/ 180188 h 508000"/>
                <a:gd name="connsiteX21" fmla="*/ 374487 w 508000"/>
                <a:gd name="connsiteY21" fmla="*/ 245255 h 508000"/>
                <a:gd name="connsiteX22" fmla="*/ 374487 w 508000"/>
                <a:gd name="connsiteY22" fmla="*/ 247857 h 508000"/>
                <a:gd name="connsiteX23" fmla="*/ 374487 w 508000"/>
                <a:gd name="connsiteY23" fmla="*/ 255665 h 508000"/>
                <a:gd name="connsiteX24" fmla="*/ 254759 w 508000"/>
                <a:gd name="connsiteY24" fmla="*/ 409222 h 508000"/>
                <a:gd name="connsiteX25" fmla="*/ 132427 w 508000"/>
                <a:gd name="connsiteY25" fmla="*/ 255665 h 508000"/>
                <a:gd name="connsiteX26" fmla="*/ 132427 w 508000"/>
                <a:gd name="connsiteY26" fmla="*/ 247857 h 508000"/>
                <a:gd name="connsiteX27" fmla="*/ 135030 w 508000"/>
                <a:gd name="connsiteY27" fmla="*/ 245255 h 508000"/>
                <a:gd name="connsiteX28" fmla="*/ 192291 w 508000"/>
                <a:gd name="connsiteY28" fmla="*/ 180188 h 508000"/>
                <a:gd name="connsiteX29" fmla="*/ 254761 w 508000"/>
                <a:gd name="connsiteY29" fmla="*/ 72726 h 508000"/>
                <a:gd name="connsiteX30" fmla="*/ 379915 w 508000"/>
                <a:gd name="connsiteY30" fmla="*/ 205801 h 508000"/>
                <a:gd name="connsiteX31" fmla="*/ 374700 w 508000"/>
                <a:gd name="connsiteY31" fmla="*/ 205801 h 508000"/>
                <a:gd name="connsiteX32" fmla="*/ 374700 w 508000"/>
                <a:gd name="connsiteY32" fmla="*/ 208410 h 508000"/>
                <a:gd name="connsiteX33" fmla="*/ 254761 w 508000"/>
                <a:gd name="connsiteY33" fmla="*/ 101429 h 508000"/>
                <a:gd name="connsiteX34" fmla="*/ 132215 w 508000"/>
                <a:gd name="connsiteY34" fmla="*/ 208410 h 508000"/>
                <a:gd name="connsiteX35" fmla="*/ 132215 w 508000"/>
                <a:gd name="connsiteY35" fmla="*/ 205801 h 508000"/>
                <a:gd name="connsiteX36" fmla="*/ 127000 w 508000"/>
                <a:gd name="connsiteY36" fmla="*/ 205801 h 508000"/>
                <a:gd name="connsiteX37" fmla="*/ 254761 w 508000"/>
                <a:gd name="connsiteY37" fmla="*/ 72726 h 508000"/>
                <a:gd name="connsiteX38" fmla="*/ 255303 w 508000"/>
                <a:gd name="connsiteY38" fmla="*/ 65128 h 508000"/>
                <a:gd name="connsiteX39" fmla="*/ 119836 w 508000"/>
                <a:gd name="connsiteY39" fmla="*/ 205805 h 508000"/>
                <a:gd name="connsiteX40" fmla="*/ 104205 w 508000"/>
                <a:gd name="connsiteY40" fmla="*/ 205805 h 508000"/>
                <a:gd name="connsiteX41" fmla="*/ 75549 w 508000"/>
                <a:gd name="connsiteY41" fmla="*/ 270934 h 508000"/>
                <a:gd name="connsiteX42" fmla="*/ 104205 w 508000"/>
                <a:gd name="connsiteY42" fmla="*/ 336062 h 508000"/>
                <a:gd name="connsiteX43" fmla="*/ 132862 w 508000"/>
                <a:gd name="connsiteY43" fmla="*/ 336062 h 508000"/>
                <a:gd name="connsiteX44" fmla="*/ 132862 w 508000"/>
                <a:gd name="connsiteY44" fmla="*/ 310010 h 508000"/>
                <a:gd name="connsiteX45" fmla="*/ 255303 w 508000"/>
                <a:gd name="connsiteY45" fmla="*/ 419426 h 508000"/>
                <a:gd name="connsiteX46" fmla="*/ 375139 w 508000"/>
                <a:gd name="connsiteY46" fmla="*/ 310010 h 508000"/>
                <a:gd name="connsiteX47" fmla="*/ 375139 w 508000"/>
                <a:gd name="connsiteY47" fmla="*/ 336062 h 508000"/>
                <a:gd name="connsiteX48" fmla="*/ 403795 w 508000"/>
                <a:gd name="connsiteY48" fmla="*/ 336062 h 508000"/>
                <a:gd name="connsiteX49" fmla="*/ 435057 w 508000"/>
                <a:gd name="connsiteY49" fmla="*/ 270934 h 508000"/>
                <a:gd name="connsiteX50" fmla="*/ 403795 w 508000"/>
                <a:gd name="connsiteY50" fmla="*/ 205805 h 508000"/>
                <a:gd name="connsiteX51" fmla="*/ 388164 w 508000"/>
                <a:gd name="connsiteY51" fmla="*/ 205805 h 508000"/>
                <a:gd name="connsiteX52" fmla="*/ 255303 w 508000"/>
                <a:gd name="connsiteY52" fmla="*/ 65128 h 508000"/>
                <a:gd name="connsiteX53" fmla="*/ 255303 w 508000"/>
                <a:gd name="connsiteY53" fmla="*/ 0 h 508000"/>
                <a:gd name="connsiteX54" fmla="*/ 508000 w 508000"/>
                <a:gd name="connsiteY54" fmla="*/ 255303 h 508000"/>
                <a:gd name="connsiteX55" fmla="*/ 255303 w 508000"/>
                <a:gd name="connsiteY55" fmla="*/ 508000 h 508000"/>
                <a:gd name="connsiteX56" fmla="*/ 0 w 508000"/>
                <a:gd name="connsiteY56" fmla="*/ 255303 h 508000"/>
                <a:gd name="connsiteX57" fmla="*/ 255303 w 508000"/>
                <a:gd name="connsiteY57"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08000" h="508000">
                  <a:moveTo>
                    <a:pt x="176675" y="229639"/>
                  </a:moveTo>
                  <a:cubicBezTo>
                    <a:pt x="163661" y="229639"/>
                    <a:pt x="155852" y="247857"/>
                    <a:pt x="155852" y="266076"/>
                  </a:cubicBezTo>
                  <a:cubicBezTo>
                    <a:pt x="155852" y="276487"/>
                    <a:pt x="158455" y="284295"/>
                    <a:pt x="161058" y="289500"/>
                  </a:cubicBezTo>
                  <a:cubicBezTo>
                    <a:pt x="166263" y="305116"/>
                    <a:pt x="184483" y="315527"/>
                    <a:pt x="202703" y="315527"/>
                  </a:cubicBezTo>
                  <a:cubicBezTo>
                    <a:pt x="215717" y="315527"/>
                    <a:pt x="231333" y="307719"/>
                    <a:pt x="239142" y="297308"/>
                  </a:cubicBezTo>
                  <a:cubicBezTo>
                    <a:pt x="241744" y="294705"/>
                    <a:pt x="244347" y="289500"/>
                    <a:pt x="246950" y="284295"/>
                  </a:cubicBezTo>
                  <a:cubicBezTo>
                    <a:pt x="249553" y="279089"/>
                    <a:pt x="252156" y="279089"/>
                    <a:pt x="254759" y="279089"/>
                  </a:cubicBezTo>
                  <a:cubicBezTo>
                    <a:pt x="257361" y="279089"/>
                    <a:pt x="259964" y="279089"/>
                    <a:pt x="259964" y="281692"/>
                  </a:cubicBezTo>
                  <a:cubicBezTo>
                    <a:pt x="259964" y="281692"/>
                    <a:pt x="259964" y="281692"/>
                    <a:pt x="259964" y="284295"/>
                  </a:cubicBezTo>
                  <a:cubicBezTo>
                    <a:pt x="262567" y="289500"/>
                    <a:pt x="265170" y="294705"/>
                    <a:pt x="270375" y="297308"/>
                  </a:cubicBezTo>
                  <a:cubicBezTo>
                    <a:pt x="278184" y="307719"/>
                    <a:pt x="291198" y="315527"/>
                    <a:pt x="306814" y="315527"/>
                  </a:cubicBezTo>
                  <a:cubicBezTo>
                    <a:pt x="325034" y="315527"/>
                    <a:pt x="340651" y="305116"/>
                    <a:pt x="345856" y="289500"/>
                  </a:cubicBezTo>
                  <a:cubicBezTo>
                    <a:pt x="351062" y="284295"/>
                    <a:pt x="351062" y="276487"/>
                    <a:pt x="351062" y="266076"/>
                  </a:cubicBezTo>
                  <a:cubicBezTo>
                    <a:pt x="351062" y="247857"/>
                    <a:pt x="343254" y="229639"/>
                    <a:pt x="330240" y="229639"/>
                  </a:cubicBezTo>
                  <a:cubicBezTo>
                    <a:pt x="330240" y="229639"/>
                    <a:pt x="330240" y="229639"/>
                    <a:pt x="176675" y="229639"/>
                  </a:cubicBezTo>
                  <a:close/>
                  <a:moveTo>
                    <a:pt x="192291" y="180188"/>
                  </a:moveTo>
                  <a:cubicBezTo>
                    <a:pt x="213114" y="180188"/>
                    <a:pt x="215717" y="185394"/>
                    <a:pt x="220922" y="190599"/>
                  </a:cubicBezTo>
                  <a:cubicBezTo>
                    <a:pt x="226128" y="193202"/>
                    <a:pt x="231333" y="198407"/>
                    <a:pt x="244347" y="198407"/>
                  </a:cubicBezTo>
                  <a:cubicBezTo>
                    <a:pt x="244347" y="198407"/>
                    <a:pt x="244347" y="198407"/>
                    <a:pt x="265170" y="198407"/>
                  </a:cubicBezTo>
                  <a:cubicBezTo>
                    <a:pt x="275581" y="198407"/>
                    <a:pt x="280786" y="193202"/>
                    <a:pt x="285992" y="190599"/>
                  </a:cubicBezTo>
                  <a:cubicBezTo>
                    <a:pt x="291198" y="185394"/>
                    <a:pt x="296403" y="180188"/>
                    <a:pt x="314623" y="180188"/>
                  </a:cubicBezTo>
                  <a:cubicBezTo>
                    <a:pt x="348459" y="182791"/>
                    <a:pt x="371884" y="242652"/>
                    <a:pt x="374487" y="245255"/>
                  </a:cubicBezTo>
                  <a:lnTo>
                    <a:pt x="374487" y="247857"/>
                  </a:lnTo>
                  <a:cubicBezTo>
                    <a:pt x="374487" y="250460"/>
                    <a:pt x="374487" y="253063"/>
                    <a:pt x="374487" y="255665"/>
                  </a:cubicBezTo>
                  <a:cubicBezTo>
                    <a:pt x="374487" y="341553"/>
                    <a:pt x="319828" y="409222"/>
                    <a:pt x="254759" y="409222"/>
                  </a:cubicBezTo>
                  <a:cubicBezTo>
                    <a:pt x="187086" y="409222"/>
                    <a:pt x="132427" y="341553"/>
                    <a:pt x="132427" y="255665"/>
                  </a:cubicBezTo>
                  <a:cubicBezTo>
                    <a:pt x="132427" y="253063"/>
                    <a:pt x="132427" y="250460"/>
                    <a:pt x="132427" y="247857"/>
                  </a:cubicBezTo>
                  <a:cubicBezTo>
                    <a:pt x="132427" y="247857"/>
                    <a:pt x="132427" y="247857"/>
                    <a:pt x="135030" y="245255"/>
                  </a:cubicBezTo>
                  <a:cubicBezTo>
                    <a:pt x="135030" y="242652"/>
                    <a:pt x="158455" y="182791"/>
                    <a:pt x="192291" y="180188"/>
                  </a:cubicBezTo>
                  <a:close/>
                  <a:moveTo>
                    <a:pt x="254761" y="72726"/>
                  </a:moveTo>
                  <a:cubicBezTo>
                    <a:pt x="314731" y="72726"/>
                    <a:pt x="364271" y="130131"/>
                    <a:pt x="379915" y="205801"/>
                  </a:cubicBezTo>
                  <a:cubicBezTo>
                    <a:pt x="379915" y="205801"/>
                    <a:pt x="379915" y="205801"/>
                    <a:pt x="374700" y="205801"/>
                  </a:cubicBezTo>
                  <a:cubicBezTo>
                    <a:pt x="374700" y="205801"/>
                    <a:pt x="374700" y="205801"/>
                    <a:pt x="374700" y="208410"/>
                  </a:cubicBezTo>
                  <a:cubicBezTo>
                    <a:pt x="356449" y="145787"/>
                    <a:pt x="309516" y="101429"/>
                    <a:pt x="254761" y="101429"/>
                  </a:cubicBezTo>
                  <a:cubicBezTo>
                    <a:pt x="200006" y="101429"/>
                    <a:pt x="150466" y="145787"/>
                    <a:pt x="132215" y="208410"/>
                  </a:cubicBezTo>
                  <a:cubicBezTo>
                    <a:pt x="132215" y="208410"/>
                    <a:pt x="132215" y="208410"/>
                    <a:pt x="132215" y="205801"/>
                  </a:cubicBezTo>
                  <a:cubicBezTo>
                    <a:pt x="132215" y="205801"/>
                    <a:pt x="132215" y="205801"/>
                    <a:pt x="127000" y="205801"/>
                  </a:cubicBezTo>
                  <a:cubicBezTo>
                    <a:pt x="142644" y="130131"/>
                    <a:pt x="192184" y="72726"/>
                    <a:pt x="254761" y="72726"/>
                  </a:cubicBezTo>
                  <a:close/>
                  <a:moveTo>
                    <a:pt x="255303" y="65128"/>
                  </a:moveTo>
                  <a:cubicBezTo>
                    <a:pt x="190174" y="65128"/>
                    <a:pt x="135467" y="125046"/>
                    <a:pt x="119836" y="205805"/>
                  </a:cubicBezTo>
                  <a:cubicBezTo>
                    <a:pt x="119836" y="205805"/>
                    <a:pt x="119836" y="205805"/>
                    <a:pt x="104205" y="205805"/>
                  </a:cubicBezTo>
                  <a:cubicBezTo>
                    <a:pt x="85969" y="205805"/>
                    <a:pt x="75549" y="234462"/>
                    <a:pt x="75549" y="270934"/>
                  </a:cubicBezTo>
                  <a:cubicBezTo>
                    <a:pt x="75549" y="307405"/>
                    <a:pt x="85969" y="336062"/>
                    <a:pt x="104205" y="336062"/>
                  </a:cubicBezTo>
                  <a:cubicBezTo>
                    <a:pt x="104205" y="336062"/>
                    <a:pt x="104205" y="336062"/>
                    <a:pt x="132862" y="336062"/>
                  </a:cubicBezTo>
                  <a:cubicBezTo>
                    <a:pt x="132862" y="336062"/>
                    <a:pt x="132862" y="336062"/>
                    <a:pt x="132862" y="310010"/>
                  </a:cubicBezTo>
                  <a:cubicBezTo>
                    <a:pt x="151098" y="372534"/>
                    <a:pt x="197990" y="419426"/>
                    <a:pt x="255303" y="419426"/>
                  </a:cubicBezTo>
                  <a:cubicBezTo>
                    <a:pt x="310010" y="419426"/>
                    <a:pt x="356903" y="372534"/>
                    <a:pt x="375139" y="310010"/>
                  </a:cubicBezTo>
                  <a:cubicBezTo>
                    <a:pt x="375139" y="310010"/>
                    <a:pt x="375139" y="310010"/>
                    <a:pt x="375139" y="336062"/>
                  </a:cubicBezTo>
                  <a:cubicBezTo>
                    <a:pt x="375139" y="336062"/>
                    <a:pt x="375139" y="336062"/>
                    <a:pt x="403795" y="336062"/>
                  </a:cubicBezTo>
                  <a:cubicBezTo>
                    <a:pt x="422031" y="336062"/>
                    <a:pt x="435057" y="307405"/>
                    <a:pt x="435057" y="270934"/>
                  </a:cubicBezTo>
                  <a:cubicBezTo>
                    <a:pt x="435057" y="234462"/>
                    <a:pt x="422031" y="205805"/>
                    <a:pt x="403795" y="205805"/>
                  </a:cubicBezTo>
                  <a:cubicBezTo>
                    <a:pt x="403795" y="205805"/>
                    <a:pt x="403795" y="205805"/>
                    <a:pt x="388164" y="205805"/>
                  </a:cubicBezTo>
                  <a:cubicBezTo>
                    <a:pt x="372533" y="125046"/>
                    <a:pt x="317826" y="65128"/>
                    <a:pt x="255303" y="65128"/>
                  </a:cubicBezTo>
                  <a:close/>
                  <a:moveTo>
                    <a:pt x="255303" y="0"/>
                  </a:moveTo>
                  <a:cubicBezTo>
                    <a:pt x="393374" y="0"/>
                    <a:pt x="508000" y="114626"/>
                    <a:pt x="508000" y="255303"/>
                  </a:cubicBezTo>
                  <a:cubicBezTo>
                    <a:pt x="508000" y="393375"/>
                    <a:pt x="393374" y="508000"/>
                    <a:pt x="255303" y="508000"/>
                  </a:cubicBezTo>
                  <a:cubicBezTo>
                    <a:pt x="114626" y="508000"/>
                    <a:pt x="0" y="393375"/>
                    <a:pt x="0" y="255303"/>
                  </a:cubicBezTo>
                  <a:cubicBezTo>
                    <a:pt x="0" y="114626"/>
                    <a:pt x="114626" y="0"/>
                    <a:pt x="255303" y="0"/>
                  </a:cubicBezTo>
                  <a:close/>
                </a:path>
              </a:pathLst>
            </a:custGeom>
            <a:solidFill>
              <a:srgbClr val="09213D"/>
            </a:solidFill>
            <a:ln>
              <a:noFill/>
            </a:ln>
            <a:effectLst>
              <a:outerShdw blurRad="63500" algn="ctr" rotWithShape="0">
                <a:prstClr val="black">
                  <a:alpha val="40000"/>
                </a:prstClr>
              </a:outerShdw>
            </a:effectLst>
            <a:extLst/>
          </p:spPr>
          <p:txBody>
            <a:bodyPr anchor="ctr"/>
            <a:lstStyle/>
            <a:p>
              <a:pPr algn="ctr"/>
              <a:endParaRPr sz="2400"/>
            </a:p>
          </p:txBody>
        </p:sp>
        <p:grpSp>
          <p:nvGrpSpPr>
            <p:cNvPr id="21" name="组合 20"/>
            <p:cNvGrpSpPr/>
            <p:nvPr/>
          </p:nvGrpSpPr>
          <p:grpSpPr>
            <a:xfrm>
              <a:off x="6289006" y="3697867"/>
              <a:ext cx="2313947" cy="782654"/>
              <a:chOff x="719138" y="1740930"/>
              <a:chExt cx="3085264" cy="1043538"/>
            </a:xfrm>
          </p:grpSpPr>
          <p:sp>
            <p:nvSpPr>
              <p:cNvPr id="22" name="文本框 13"/>
              <p:cNvSpPr txBox="1"/>
              <p:nvPr/>
            </p:nvSpPr>
            <p:spPr bwMode="auto">
              <a:xfrm>
                <a:off x="719138" y="1740930"/>
                <a:ext cx="2352526" cy="304713"/>
              </a:xfrm>
              <a:prstGeom prst="rect">
                <a:avLst/>
              </a:prstGeom>
              <a:noFill/>
            </p:spPr>
            <p:txBody>
              <a:bodyPr wrap="none" lIns="192000" tIns="0" rIns="192000" bIns="0" anchor="b" anchorCtr="0">
                <a:normAutofit/>
              </a:bodyPr>
              <a:lstStyle/>
              <a:p>
                <a:pPr>
                  <a:defRPr/>
                </a:pPr>
                <a:r>
                  <a:rPr lang="zh-CN" altLang="en-US" dirty="0">
                    <a:solidFill>
                      <a:srgbClr val="09213D"/>
                    </a:solidFill>
                    <a:latin typeface="迷你简菱心" panose="02010609000101010101" pitchFamily="49" charset="-122"/>
                    <a:ea typeface="迷你简菱心" panose="02010609000101010101" pitchFamily="49" charset="-122"/>
                  </a:rPr>
                  <a:t>标题文本预设</a:t>
                </a:r>
              </a:p>
            </p:txBody>
          </p:sp>
          <p:sp>
            <p:nvSpPr>
              <p:cNvPr id="23" name="矩形 22"/>
              <p:cNvSpPr>
                <a:spLocks/>
              </p:cNvSpPr>
              <p:nvPr/>
            </p:nvSpPr>
            <p:spPr bwMode="auto">
              <a:xfrm>
                <a:off x="719138" y="2072238"/>
                <a:ext cx="3085264" cy="71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2000" tIns="0" rIns="192000" bIns="0" anchor="t" anchorCtr="0">
                <a:noAutofit/>
              </a:bodyPr>
              <a:lstStyle/>
              <a:p>
                <a:pPr fontAlgn="base">
                  <a:lnSpc>
                    <a:spcPct val="125000"/>
                  </a:lnSpc>
                  <a:spcBef>
                    <a:spcPct val="0"/>
                  </a:spcBef>
                  <a:spcAft>
                    <a:spcPct val="0"/>
                  </a:spcAft>
                </a:pP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p>
            </p:txBody>
          </p:sp>
        </p:grpSp>
      </p:grpSp>
    </p:spTree>
    <p:extLst>
      <p:ext uri="{BB962C8B-B14F-4D97-AF65-F5344CB8AC3E}">
        <p14:creationId xmlns:p14="http://schemas.microsoft.com/office/powerpoint/2010/main" val="2217786741"/>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42"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53" presetClass="entr" presetSubtype="16"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3"/>
          <p:cNvSpPr txBox="1"/>
          <p:nvPr/>
        </p:nvSpPr>
        <p:spPr>
          <a:xfrm>
            <a:off x="1207603" y="273795"/>
            <a:ext cx="3775393" cy="523220"/>
          </a:xfrm>
          <a:prstGeom prst="rect">
            <a:avLst/>
          </a:prstGeom>
          <a:noFill/>
        </p:spPr>
        <p:txBody>
          <a:bodyPr wrap="none" rtlCol="0">
            <a:spAutoFit/>
          </a:bodyPr>
          <a:lstStyle/>
          <a:p>
            <a:pPr fontAlgn="base">
              <a:spcBef>
                <a:spcPct val="0"/>
              </a:spcBef>
              <a:spcAft>
                <a:spcPct val="0"/>
              </a:spcAft>
            </a:pPr>
            <a:r>
              <a:rPr lang="zh-CN" altLang="en-US" sz="2800" dirty="0" smtClean="0">
                <a:solidFill>
                  <a:srgbClr val="09213D"/>
                </a:solidFill>
                <a:latin typeface="迷你简菱心" panose="02010609000101010101" pitchFamily="49" charset="-122"/>
                <a:ea typeface="迷你简菱心" panose="02010609000101010101" pitchFamily="49" charset="-122"/>
              </a:rPr>
              <a:t>一、此处添加标题文字</a:t>
            </a:r>
            <a:endParaRPr lang="zh-CN" altLang="en-US" sz="2800" dirty="0">
              <a:solidFill>
                <a:srgbClr val="09213D"/>
              </a:solidFill>
              <a:latin typeface="迷你简菱心" panose="02010609000101010101" pitchFamily="49" charset="-122"/>
              <a:ea typeface="迷你简菱心" panose="02010609000101010101" pitchFamily="49" charset="-122"/>
            </a:endParaRPr>
          </a:p>
        </p:txBody>
      </p:sp>
      <p:sp>
        <p:nvSpPr>
          <p:cNvPr id="3" name="圆角矩形 2"/>
          <p:cNvSpPr/>
          <p:nvPr/>
        </p:nvSpPr>
        <p:spPr>
          <a:xfrm>
            <a:off x="534650" y="959369"/>
            <a:ext cx="11122703" cy="360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宋体" panose="02010600030101010101" pitchFamily="2" charset="-122"/>
            </a:endParaRPr>
          </a:p>
        </p:txBody>
      </p:sp>
      <p:grpSp>
        <p:nvGrpSpPr>
          <p:cNvPr id="4" name="组合 3"/>
          <p:cNvGrpSpPr/>
          <p:nvPr/>
        </p:nvGrpSpPr>
        <p:grpSpPr>
          <a:xfrm rot="19829320">
            <a:off x="484673" y="229112"/>
            <a:ext cx="648587" cy="648587"/>
            <a:chOff x="4482708" y="3301238"/>
            <a:chExt cx="661162" cy="661162"/>
          </a:xfrm>
        </p:grpSpPr>
        <p:grpSp>
          <p:nvGrpSpPr>
            <p:cNvPr id="5" name="组合 4"/>
            <p:cNvGrpSpPr/>
            <p:nvPr/>
          </p:nvGrpSpPr>
          <p:grpSpPr>
            <a:xfrm>
              <a:off x="4482708" y="3301238"/>
              <a:ext cx="661162" cy="661162"/>
              <a:chOff x="775780" y="771550"/>
              <a:chExt cx="1852004" cy="1852004"/>
            </a:xfrm>
          </p:grpSpPr>
          <p:sp>
            <p:nvSpPr>
              <p:cNvPr id="9" name="椭圆 8"/>
              <p:cNvSpPr/>
              <p:nvPr/>
            </p:nvSpPr>
            <p:spPr>
              <a:xfrm>
                <a:off x="775780" y="771550"/>
                <a:ext cx="1852004" cy="1852004"/>
              </a:xfrm>
              <a:prstGeom prst="ellipse">
                <a:avLst/>
              </a:prstGeom>
              <a:solidFill>
                <a:srgbClr val="09213D"/>
              </a:solidFill>
              <a:ln>
                <a:noFill/>
              </a:ln>
            </p:spPr>
            <p:txBody>
              <a:bodyPr rtlCol="0" anchor="ctr"/>
              <a:lstStyle/>
              <a:p>
                <a:pPr algn="ctr">
                  <a:defRPr/>
                </a:pPr>
                <a:endParaRPr lang="zh-CN" altLang="en-US" sz="1400" kern="0">
                  <a:solidFill>
                    <a:sysClr val="window" lastClr="FFFFFF"/>
                  </a:solidFill>
                  <a:latin typeface="Century Gothic"/>
                  <a:ea typeface="幼圆"/>
                </a:endParaRPr>
              </a:p>
            </p:txBody>
          </p:sp>
          <p:sp>
            <p:nvSpPr>
              <p:cNvPr id="10" name="椭圆 9"/>
              <p:cNvSpPr/>
              <p:nvPr/>
            </p:nvSpPr>
            <p:spPr>
              <a:xfrm>
                <a:off x="1007828" y="1003597"/>
                <a:ext cx="1387908" cy="1387908"/>
              </a:xfrm>
              <a:prstGeom prst="ellipse">
                <a:avLst/>
              </a:prstGeom>
              <a:solidFill>
                <a:schemeClr val="bg1"/>
              </a:solidFill>
              <a:ln>
                <a:noFill/>
              </a:ln>
            </p:spPr>
            <p:txBody>
              <a:bodyPr rtlCol="0" anchor="ctr"/>
              <a:lstStyle/>
              <a:p>
                <a:pPr algn="ctr">
                  <a:defRPr/>
                </a:pPr>
                <a:endParaRPr lang="zh-CN" altLang="en-US" sz="1067" kern="0">
                  <a:solidFill>
                    <a:sysClr val="window" lastClr="FFFFFF"/>
                  </a:solidFill>
                  <a:latin typeface="Century Gothic"/>
                  <a:ea typeface="幼圆"/>
                </a:endParaRPr>
              </a:p>
            </p:txBody>
          </p:sp>
        </p:grpSp>
        <p:grpSp>
          <p:nvGrpSpPr>
            <p:cNvPr id="6" name="组合 5"/>
            <p:cNvGrpSpPr/>
            <p:nvPr/>
          </p:nvGrpSpPr>
          <p:grpSpPr>
            <a:xfrm>
              <a:off x="4679943" y="3516067"/>
              <a:ext cx="266691" cy="231503"/>
              <a:chOff x="6434683" y="510993"/>
              <a:chExt cx="987549" cy="857250"/>
            </a:xfrm>
          </p:grpSpPr>
          <p:sp>
            <p:nvSpPr>
              <p:cNvPr id="7" name="任意多边形 8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09213D"/>
                </a:solidFill>
                <a:prstDash val="solid"/>
              </a:ln>
              <a:effectLst/>
            </p:spPr>
            <p:txBody>
              <a:bodyPr rtlCol="0" anchor="ctr"/>
              <a:lstStyle/>
              <a:p>
                <a:pPr algn="ctr">
                  <a:defRPr/>
                </a:pPr>
                <a:endParaRPr lang="zh-CN" altLang="en-US" sz="2400" kern="0">
                  <a:solidFill>
                    <a:sysClr val="window" lastClr="FFFFFF"/>
                  </a:solidFill>
                  <a:latin typeface="Century Gothic"/>
                  <a:ea typeface="幼圆"/>
                </a:endParaRPr>
              </a:p>
            </p:txBody>
          </p:sp>
          <p:cxnSp>
            <p:nvCxnSpPr>
              <p:cNvPr id="8" name="直接连接符 7"/>
              <p:cNvCxnSpPr/>
              <p:nvPr/>
            </p:nvCxnSpPr>
            <p:spPr>
              <a:xfrm>
                <a:off x="6434683" y="954806"/>
                <a:ext cx="987549" cy="0"/>
              </a:xfrm>
              <a:prstGeom prst="line">
                <a:avLst/>
              </a:prstGeom>
              <a:noFill/>
              <a:ln w="28575" cap="flat" cmpd="sng" algn="ctr">
                <a:solidFill>
                  <a:srgbClr val="09213D"/>
                </a:solidFill>
                <a:prstDash val="solid"/>
              </a:ln>
              <a:effectLst/>
            </p:spPr>
          </p:cxnSp>
        </p:grpSp>
      </p:grpSp>
      <p:sp>
        <p:nvSpPr>
          <p:cNvPr id="11" name="Rectangle 9">
            <a:extLst>
              <a:ext uri="{FF2B5EF4-FFF2-40B4-BE49-F238E27FC236}">
                <a16:creationId xmlns="" xmlns:a16="http://schemas.microsoft.com/office/drawing/2014/main" id="{99133E23-972E-4DBA-B129-3A3AEFEE4CC3}"/>
              </a:ext>
            </a:extLst>
          </p:cNvPr>
          <p:cNvSpPr/>
          <p:nvPr/>
        </p:nvSpPr>
        <p:spPr>
          <a:xfrm rot="2280706" flipV="1">
            <a:off x="9393513" y="3841030"/>
            <a:ext cx="507233" cy="963284"/>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Rectangle 8">
            <a:extLst>
              <a:ext uri="{FF2B5EF4-FFF2-40B4-BE49-F238E27FC236}">
                <a16:creationId xmlns="" xmlns:a16="http://schemas.microsoft.com/office/drawing/2014/main" id="{42C969FA-1611-4E0F-9187-6AAE7A746525}"/>
              </a:ext>
            </a:extLst>
          </p:cNvPr>
          <p:cNvSpPr/>
          <p:nvPr/>
        </p:nvSpPr>
        <p:spPr>
          <a:xfrm rot="19319294">
            <a:off x="2291254" y="3841030"/>
            <a:ext cx="507233" cy="963284"/>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Parallelogram 2">
            <a:extLst>
              <a:ext uri="{FF2B5EF4-FFF2-40B4-BE49-F238E27FC236}">
                <a16:creationId xmlns="" xmlns:a16="http://schemas.microsoft.com/office/drawing/2014/main" id="{6C2BB883-4890-427C-85A8-C8E2DE4B3022}"/>
              </a:ext>
            </a:extLst>
          </p:cNvPr>
          <p:cNvSpPr/>
          <p:nvPr/>
        </p:nvSpPr>
        <p:spPr>
          <a:xfrm flipV="1">
            <a:off x="4208565" y="2855594"/>
            <a:ext cx="2204356" cy="2002738"/>
          </a:xfrm>
          <a:prstGeom prst="parallelogram">
            <a:avLst>
              <a:gd name="adj" fmla="val 78020"/>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Parallelogram 1">
            <a:extLst>
              <a:ext uri="{FF2B5EF4-FFF2-40B4-BE49-F238E27FC236}">
                <a16:creationId xmlns="" xmlns:a16="http://schemas.microsoft.com/office/drawing/2014/main" id="{5F4A31E8-388A-4279-B653-D883366EDB7D}"/>
              </a:ext>
            </a:extLst>
          </p:cNvPr>
          <p:cNvSpPr/>
          <p:nvPr/>
        </p:nvSpPr>
        <p:spPr>
          <a:xfrm>
            <a:off x="2643690" y="2855594"/>
            <a:ext cx="2204356" cy="2002738"/>
          </a:xfrm>
          <a:prstGeom prst="parallelogram">
            <a:avLst>
              <a:gd name="adj" fmla="val 78020"/>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Parallelogram 3">
            <a:extLst>
              <a:ext uri="{FF2B5EF4-FFF2-40B4-BE49-F238E27FC236}">
                <a16:creationId xmlns="" xmlns:a16="http://schemas.microsoft.com/office/drawing/2014/main" id="{09BA0F36-230F-4AB7-8961-67A9297909AA}"/>
              </a:ext>
            </a:extLst>
          </p:cNvPr>
          <p:cNvSpPr/>
          <p:nvPr/>
        </p:nvSpPr>
        <p:spPr>
          <a:xfrm flipV="1">
            <a:off x="7338315" y="2855594"/>
            <a:ext cx="2204356" cy="2002738"/>
          </a:xfrm>
          <a:prstGeom prst="parallelogram">
            <a:avLst>
              <a:gd name="adj" fmla="val 78020"/>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Parallelogram 4">
            <a:extLst>
              <a:ext uri="{FF2B5EF4-FFF2-40B4-BE49-F238E27FC236}">
                <a16:creationId xmlns="" xmlns:a16="http://schemas.microsoft.com/office/drawing/2014/main" id="{FF871FD2-BE40-4573-BC88-E0361C711F1E}"/>
              </a:ext>
            </a:extLst>
          </p:cNvPr>
          <p:cNvSpPr/>
          <p:nvPr/>
        </p:nvSpPr>
        <p:spPr>
          <a:xfrm>
            <a:off x="5773440" y="2855594"/>
            <a:ext cx="2204356" cy="2002738"/>
          </a:xfrm>
          <a:prstGeom prst="parallelogram">
            <a:avLst>
              <a:gd name="adj" fmla="val 78020"/>
            </a:avLst>
          </a:prstGeom>
          <a:solidFill>
            <a:srgbClr val="09213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7" name="组合 16">
            <a:extLst>
              <a:ext uri="{FF2B5EF4-FFF2-40B4-BE49-F238E27FC236}">
                <a16:creationId xmlns="" xmlns:a16="http://schemas.microsoft.com/office/drawing/2014/main" id="{85544AEA-B871-4529-8A27-CEBE63001D36}"/>
              </a:ext>
            </a:extLst>
          </p:cNvPr>
          <p:cNvGrpSpPr/>
          <p:nvPr/>
        </p:nvGrpSpPr>
        <p:grpSpPr>
          <a:xfrm>
            <a:off x="6362696" y="1362761"/>
            <a:ext cx="2514604" cy="1479086"/>
            <a:chOff x="6869229" y="2410788"/>
            <a:chExt cx="2514604" cy="1479086"/>
          </a:xfrm>
        </p:grpSpPr>
        <p:sp>
          <p:nvSpPr>
            <p:cNvPr id="18" name="矩形 17">
              <a:extLst>
                <a:ext uri="{FF2B5EF4-FFF2-40B4-BE49-F238E27FC236}">
                  <a16:creationId xmlns="" xmlns:a16="http://schemas.microsoft.com/office/drawing/2014/main" id="{FD5AD6AA-83C1-4885-8571-5EBDD9525FA2}"/>
                </a:ext>
              </a:extLst>
            </p:cNvPr>
            <p:cNvSpPr/>
            <p:nvPr/>
          </p:nvSpPr>
          <p:spPr>
            <a:xfrm>
              <a:off x="6869229" y="2763412"/>
              <a:ext cx="251460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19" name="矩形 18">
              <a:extLst>
                <a:ext uri="{FF2B5EF4-FFF2-40B4-BE49-F238E27FC236}">
                  <a16:creationId xmlns="" xmlns:a16="http://schemas.microsoft.com/office/drawing/2014/main" id="{A0BB9583-F2C0-459D-9B1F-AC49DA04472D}"/>
                </a:ext>
              </a:extLst>
            </p:cNvPr>
            <p:cNvSpPr/>
            <p:nvPr/>
          </p:nvSpPr>
          <p:spPr>
            <a:xfrm>
              <a:off x="7005544" y="24107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0" name="组合 19">
            <a:extLst>
              <a:ext uri="{FF2B5EF4-FFF2-40B4-BE49-F238E27FC236}">
                <a16:creationId xmlns="" xmlns:a16="http://schemas.microsoft.com/office/drawing/2014/main" id="{29520109-C628-48FA-B793-DD666D1F6A00}"/>
              </a:ext>
            </a:extLst>
          </p:cNvPr>
          <p:cNvGrpSpPr/>
          <p:nvPr/>
        </p:nvGrpSpPr>
        <p:grpSpPr>
          <a:xfrm>
            <a:off x="3314696" y="1362761"/>
            <a:ext cx="2514604" cy="1479086"/>
            <a:chOff x="6869229" y="2410788"/>
            <a:chExt cx="2514604" cy="1479086"/>
          </a:xfrm>
        </p:grpSpPr>
        <p:sp>
          <p:nvSpPr>
            <p:cNvPr id="21" name="矩形 20">
              <a:extLst>
                <a:ext uri="{FF2B5EF4-FFF2-40B4-BE49-F238E27FC236}">
                  <a16:creationId xmlns="" xmlns:a16="http://schemas.microsoft.com/office/drawing/2014/main" id="{C8DB726F-5F09-414B-99D8-399DDCB41D64}"/>
                </a:ext>
              </a:extLst>
            </p:cNvPr>
            <p:cNvSpPr/>
            <p:nvPr/>
          </p:nvSpPr>
          <p:spPr>
            <a:xfrm>
              <a:off x="6869229" y="2763412"/>
              <a:ext cx="251460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2" name="矩形 21">
              <a:extLst>
                <a:ext uri="{FF2B5EF4-FFF2-40B4-BE49-F238E27FC236}">
                  <a16:creationId xmlns="" xmlns:a16="http://schemas.microsoft.com/office/drawing/2014/main" id="{F7952BDD-6D89-4491-89A9-3B67C9F2CEE8}"/>
                </a:ext>
              </a:extLst>
            </p:cNvPr>
            <p:cNvSpPr/>
            <p:nvPr/>
          </p:nvSpPr>
          <p:spPr>
            <a:xfrm>
              <a:off x="7005544" y="24107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3" name="组合 22">
            <a:extLst>
              <a:ext uri="{FF2B5EF4-FFF2-40B4-BE49-F238E27FC236}">
                <a16:creationId xmlns="" xmlns:a16="http://schemas.microsoft.com/office/drawing/2014/main" id="{9671BDEC-998E-4967-A989-31628FB20697}"/>
              </a:ext>
            </a:extLst>
          </p:cNvPr>
          <p:cNvGrpSpPr/>
          <p:nvPr/>
        </p:nvGrpSpPr>
        <p:grpSpPr>
          <a:xfrm>
            <a:off x="1750415" y="4991914"/>
            <a:ext cx="2514604" cy="1479086"/>
            <a:chOff x="6869229" y="2410788"/>
            <a:chExt cx="2514604" cy="1479086"/>
          </a:xfrm>
        </p:grpSpPr>
        <p:sp>
          <p:nvSpPr>
            <p:cNvPr id="24" name="矩形 23">
              <a:extLst>
                <a:ext uri="{FF2B5EF4-FFF2-40B4-BE49-F238E27FC236}">
                  <a16:creationId xmlns="" xmlns:a16="http://schemas.microsoft.com/office/drawing/2014/main" id="{D67E1E11-FE6B-4063-85C9-194612422C34}"/>
                </a:ext>
              </a:extLst>
            </p:cNvPr>
            <p:cNvSpPr/>
            <p:nvPr/>
          </p:nvSpPr>
          <p:spPr>
            <a:xfrm>
              <a:off x="6869229" y="2763412"/>
              <a:ext cx="251460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5" name="矩形 24">
              <a:extLst>
                <a:ext uri="{FF2B5EF4-FFF2-40B4-BE49-F238E27FC236}">
                  <a16:creationId xmlns="" xmlns:a16="http://schemas.microsoft.com/office/drawing/2014/main" id="{8FB241FC-73A7-4B7D-AE71-73CEC8EB541A}"/>
                </a:ext>
              </a:extLst>
            </p:cNvPr>
            <p:cNvSpPr/>
            <p:nvPr/>
          </p:nvSpPr>
          <p:spPr>
            <a:xfrm>
              <a:off x="7005544" y="2410788"/>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6" name="组合 25">
            <a:extLst>
              <a:ext uri="{FF2B5EF4-FFF2-40B4-BE49-F238E27FC236}">
                <a16:creationId xmlns="" xmlns:a16="http://schemas.microsoft.com/office/drawing/2014/main" id="{4EDE959A-2D8B-4C46-95D3-5DF9F247FCFA}"/>
              </a:ext>
            </a:extLst>
          </p:cNvPr>
          <p:cNvGrpSpPr/>
          <p:nvPr/>
        </p:nvGrpSpPr>
        <p:grpSpPr>
          <a:xfrm>
            <a:off x="4860007" y="4991914"/>
            <a:ext cx="2514604" cy="1479086"/>
            <a:chOff x="6869229" y="2410788"/>
            <a:chExt cx="2514604" cy="1479086"/>
          </a:xfrm>
        </p:grpSpPr>
        <p:sp>
          <p:nvSpPr>
            <p:cNvPr id="27" name="矩形 26">
              <a:extLst>
                <a:ext uri="{FF2B5EF4-FFF2-40B4-BE49-F238E27FC236}">
                  <a16:creationId xmlns="" xmlns:a16="http://schemas.microsoft.com/office/drawing/2014/main" id="{D82009AC-0C00-4451-83F5-8245CB665E0A}"/>
                </a:ext>
              </a:extLst>
            </p:cNvPr>
            <p:cNvSpPr/>
            <p:nvPr/>
          </p:nvSpPr>
          <p:spPr>
            <a:xfrm>
              <a:off x="6869229" y="2763412"/>
              <a:ext cx="251460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8" name="矩形 27">
              <a:extLst>
                <a:ext uri="{FF2B5EF4-FFF2-40B4-BE49-F238E27FC236}">
                  <a16:creationId xmlns="" xmlns:a16="http://schemas.microsoft.com/office/drawing/2014/main" id="{019AB66D-4A8B-4123-B1E3-80E38B429D1E}"/>
                </a:ext>
              </a:extLst>
            </p:cNvPr>
            <p:cNvSpPr/>
            <p:nvPr/>
          </p:nvSpPr>
          <p:spPr>
            <a:xfrm>
              <a:off x="7005544" y="24107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grpSp>
        <p:nvGrpSpPr>
          <p:cNvPr id="29" name="组合 28">
            <a:extLst>
              <a:ext uri="{FF2B5EF4-FFF2-40B4-BE49-F238E27FC236}">
                <a16:creationId xmlns="" xmlns:a16="http://schemas.microsoft.com/office/drawing/2014/main" id="{26B27ADD-E07A-45EF-93B1-0557BD87608A}"/>
              </a:ext>
            </a:extLst>
          </p:cNvPr>
          <p:cNvGrpSpPr/>
          <p:nvPr/>
        </p:nvGrpSpPr>
        <p:grpSpPr>
          <a:xfrm>
            <a:off x="7969600" y="4991914"/>
            <a:ext cx="2514604" cy="1479086"/>
            <a:chOff x="6869229" y="2410788"/>
            <a:chExt cx="2514604" cy="1479086"/>
          </a:xfrm>
        </p:grpSpPr>
        <p:sp>
          <p:nvSpPr>
            <p:cNvPr id="30" name="矩形 29">
              <a:extLst>
                <a:ext uri="{FF2B5EF4-FFF2-40B4-BE49-F238E27FC236}">
                  <a16:creationId xmlns="" xmlns:a16="http://schemas.microsoft.com/office/drawing/2014/main" id="{99F516D9-DD87-4379-A3FF-255FDE688DC0}"/>
                </a:ext>
              </a:extLst>
            </p:cNvPr>
            <p:cNvSpPr/>
            <p:nvPr/>
          </p:nvSpPr>
          <p:spPr>
            <a:xfrm>
              <a:off x="6869229" y="2763412"/>
              <a:ext cx="251460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1" name="矩形 30">
              <a:extLst>
                <a:ext uri="{FF2B5EF4-FFF2-40B4-BE49-F238E27FC236}">
                  <a16:creationId xmlns="" xmlns:a16="http://schemas.microsoft.com/office/drawing/2014/main" id="{F70C5F2B-756F-4730-B9D4-DA35FEDD60D5}"/>
                </a:ext>
              </a:extLst>
            </p:cNvPr>
            <p:cNvSpPr/>
            <p:nvPr/>
          </p:nvSpPr>
          <p:spPr>
            <a:xfrm>
              <a:off x="7005544" y="24107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rgbClr val="09213D"/>
                  </a:solidFill>
                  <a:latin typeface="迷你简菱心" panose="02010609000101010101" pitchFamily="49" charset="-122"/>
                  <a:ea typeface="迷你简菱心" panose="02010609000101010101" pitchFamily="49" charset="-122"/>
                </a:rPr>
                <a:t>标题文字添加</a:t>
              </a:r>
            </a:p>
          </p:txBody>
        </p:sp>
      </p:grpSp>
    </p:spTree>
    <p:extLst>
      <p:ext uri="{BB962C8B-B14F-4D97-AF65-F5344CB8AC3E}">
        <p14:creationId xmlns:p14="http://schemas.microsoft.com/office/powerpoint/2010/main" val="2706111610"/>
      </p:ext>
    </p:extLst>
  </p:cSld>
  <p:clrMapOvr>
    <a:masterClrMapping/>
  </p:clrMapOvr>
  <mc:AlternateContent xmlns:mc="http://schemas.openxmlformats.org/markup-compatibility/2006">
    <mc:Choice xmlns:p14="http://schemas.microsoft.com/office/powerpoint/2010/main" Requires="p14">
      <p:transition spd="slow" p14:dur="175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53" presetClass="entr" presetSubtype="16" fill="hold" grpId="0" nodeType="withEffect">
                                  <p:stCondLst>
                                    <p:cond delay="25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700"/>
                            </p:stCondLst>
                            <p:childTnLst>
                              <p:par>
                                <p:cTn id="20" presetID="22"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2200"/>
                            </p:stCondLst>
                            <p:childTnLst>
                              <p:par>
                                <p:cTn id="24" presetID="2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par>
                          <p:cTn id="27" fill="hold">
                            <p:stCondLst>
                              <p:cond delay="2700"/>
                            </p:stCondLst>
                            <p:childTnLst>
                              <p:par>
                                <p:cTn id="28" presetID="22" presetClass="entr" presetSubtype="1"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3200"/>
                            </p:stCondLst>
                            <p:childTnLst>
                              <p:par>
                                <p:cTn id="32" presetID="22" presetClass="entr" presetSubtype="4"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par>
                          <p:cTn id="35" fill="hold">
                            <p:stCondLst>
                              <p:cond delay="3700"/>
                            </p:stCondLst>
                            <p:childTnLst>
                              <p:par>
                                <p:cTn id="36" presetID="22"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4200"/>
                            </p:stCondLst>
                            <p:childTnLst>
                              <p:par>
                                <p:cTn id="40" presetID="22" presetClass="entr" presetSubtype="1"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par>
                          <p:cTn id="43" fill="hold">
                            <p:stCondLst>
                              <p:cond delay="4700"/>
                            </p:stCondLst>
                            <p:childTnLst>
                              <p:par>
                                <p:cTn id="44" presetID="12" presetClass="entr" presetSubtype="4"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p:tgtEl>
                                          <p:spTgt spid="23"/>
                                        </p:tgtEl>
                                        <p:attrNameLst>
                                          <p:attrName>ppt_y</p:attrName>
                                        </p:attrNameLst>
                                      </p:cBhvr>
                                      <p:tavLst>
                                        <p:tav tm="0">
                                          <p:val>
                                            <p:strVal val="#ppt_y+#ppt_h*1.125000"/>
                                          </p:val>
                                        </p:tav>
                                        <p:tav tm="100000">
                                          <p:val>
                                            <p:strVal val="#ppt_y"/>
                                          </p:val>
                                        </p:tav>
                                      </p:tavLst>
                                    </p:anim>
                                    <p:animEffect transition="in" filter="wipe(up)">
                                      <p:cBhvr>
                                        <p:cTn id="47" dur="500"/>
                                        <p:tgtEl>
                                          <p:spTgt spid="23"/>
                                        </p:tgtEl>
                                      </p:cBhvr>
                                    </p:animEffect>
                                  </p:childTnLst>
                                </p:cTn>
                              </p:par>
                              <p:par>
                                <p:cTn id="48" presetID="12" presetClass="entr" presetSubtype="1" fill="hold" nodeType="withEffect">
                                  <p:stCondLst>
                                    <p:cond delay="25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p:tgtEl>
                                          <p:spTgt spid="20"/>
                                        </p:tgtEl>
                                        <p:attrNameLst>
                                          <p:attrName>ppt_y</p:attrName>
                                        </p:attrNameLst>
                                      </p:cBhvr>
                                      <p:tavLst>
                                        <p:tav tm="0">
                                          <p:val>
                                            <p:strVal val="#ppt_y-#ppt_h*1.125000"/>
                                          </p:val>
                                        </p:tav>
                                        <p:tav tm="100000">
                                          <p:val>
                                            <p:strVal val="#ppt_y"/>
                                          </p:val>
                                        </p:tav>
                                      </p:tavLst>
                                    </p:anim>
                                    <p:animEffect transition="in" filter="wipe(down)">
                                      <p:cBhvr>
                                        <p:cTn id="51" dur="500"/>
                                        <p:tgtEl>
                                          <p:spTgt spid="20"/>
                                        </p:tgtEl>
                                      </p:cBhvr>
                                    </p:animEffect>
                                  </p:childTnLst>
                                </p:cTn>
                              </p:par>
                              <p:par>
                                <p:cTn id="52" presetID="12" presetClass="entr" presetSubtype="4" fill="hold" nodeType="withEffect">
                                  <p:stCondLst>
                                    <p:cond delay="5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ppt_y</p:attrName>
                                        </p:attrNameLst>
                                      </p:cBhvr>
                                      <p:tavLst>
                                        <p:tav tm="0">
                                          <p:val>
                                            <p:strVal val="#ppt_y+#ppt_h*1.125000"/>
                                          </p:val>
                                        </p:tav>
                                        <p:tav tm="100000">
                                          <p:val>
                                            <p:strVal val="#ppt_y"/>
                                          </p:val>
                                        </p:tav>
                                      </p:tavLst>
                                    </p:anim>
                                    <p:animEffect transition="in" filter="wipe(up)">
                                      <p:cBhvr>
                                        <p:cTn id="55" dur="500"/>
                                        <p:tgtEl>
                                          <p:spTgt spid="26"/>
                                        </p:tgtEl>
                                      </p:cBhvr>
                                    </p:animEffect>
                                  </p:childTnLst>
                                </p:cTn>
                              </p:par>
                              <p:par>
                                <p:cTn id="56" presetID="12" presetClass="entr" presetSubtype="1" fill="hold" nodeType="withEffect">
                                  <p:stCondLst>
                                    <p:cond delay="75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p:tgtEl>
                                          <p:spTgt spid="17"/>
                                        </p:tgtEl>
                                        <p:attrNameLst>
                                          <p:attrName>ppt_y</p:attrName>
                                        </p:attrNameLst>
                                      </p:cBhvr>
                                      <p:tavLst>
                                        <p:tav tm="0">
                                          <p:val>
                                            <p:strVal val="#ppt_y-#ppt_h*1.125000"/>
                                          </p:val>
                                        </p:tav>
                                        <p:tav tm="100000">
                                          <p:val>
                                            <p:strVal val="#ppt_y"/>
                                          </p:val>
                                        </p:tav>
                                      </p:tavLst>
                                    </p:anim>
                                    <p:animEffect transition="in" filter="wipe(down)">
                                      <p:cBhvr>
                                        <p:cTn id="59" dur="500"/>
                                        <p:tgtEl>
                                          <p:spTgt spid="17"/>
                                        </p:tgtEl>
                                      </p:cBhvr>
                                    </p:animEffect>
                                  </p:childTnLst>
                                </p:cTn>
                              </p:par>
                              <p:par>
                                <p:cTn id="60" presetID="12" presetClass="entr" presetSubtype="4" fill="hold" nodeType="withEffect">
                                  <p:stCondLst>
                                    <p:cond delay="100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p:tgtEl>
                                          <p:spTgt spid="29"/>
                                        </p:tgtEl>
                                        <p:attrNameLst>
                                          <p:attrName>ppt_y</p:attrName>
                                        </p:attrNameLst>
                                      </p:cBhvr>
                                      <p:tavLst>
                                        <p:tav tm="0">
                                          <p:val>
                                            <p:strVal val="#ppt_y+#ppt_h*1.125000"/>
                                          </p:val>
                                        </p:tav>
                                        <p:tav tm="100000">
                                          <p:val>
                                            <p:strVal val="#ppt_y"/>
                                          </p:val>
                                        </p:tav>
                                      </p:tavLst>
                                    </p:anim>
                                    <p:animEffect transition="in" filter="wipe(up)">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1" grpId="0" animBg="1"/>
      <p:bldP spid="12" grpId="0" animBg="1"/>
      <p:bldP spid="13" grpId="0" animBg="1"/>
      <p:bldP spid="14" grpId="0" animBg="1"/>
      <p:bldP spid="15"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精致互联网科技商业计划书公司企业介绍推介会PPT模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1.0"/>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2549</Words>
  <Application>Microsoft Office PowerPoint</Application>
  <PresentationFormat>宽屏</PresentationFormat>
  <Paragraphs>273</Paragraphs>
  <Slides>30</Slides>
  <Notes>30</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Microsoft YaHei UI</vt:lpstr>
      <vt:lpstr>冬青黑体简体中文 W3</vt:lpstr>
      <vt:lpstr>方正粗谭黑简体</vt:lpstr>
      <vt:lpstr>方正兰亭黑_GBK</vt:lpstr>
      <vt:lpstr>华文细黑</vt:lpstr>
      <vt:lpstr>迷你简菱心</vt:lpstr>
      <vt:lpstr>宋体</vt:lpstr>
      <vt:lpstr>微软雅黑</vt:lpstr>
      <vt:lpstr>微软雅黑 Light</vt:lpstr>
      <vt:lpstr>幼圆</vt:lpstr>
      <vt:lpstr>郑庆科建黑体(非商用)</vt:lpstr>
      <vt:lpstr>Agency FB</vt:lpstr>
      <vt:lpstr>Arial</vt:lpstr>
      <vt:lpstr>Calibri</vt:lpstr>
      <vt:lpstr>Calibri Light</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精致互联网科技商业计划书公司企业介绍推介会PPT模板</dc:title>
  <dc:creator>china</dc:creator>
  <cp:lastModifiedBy>Windows 用户</cp:lastModifiedBy>
  <cp:revision>11</cp:revision>
  <dcterms:created xsi:type="dcterms:W3CDTF">2017-06-29T14:38:48Z</dcterms:created>
  <dcterms:modified xsi:type="dcterms:W3CDTF">2017-09-21T11:37:33Z</dcterms:modified>
</cp:coreProperties>
</file>